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59" r:id="rId5"/>
    <p:sldId id="263" r:id="rId6"/>
    <p:sldId id="27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6" r:id="rId20"/>
    <p:sldId id="288" r:id="rId21"/>
    <p:sldId id="258" r:id="rId22"/>
    <p:sldId id="261" r:id="rId23"/>
    <p:sldId id="280" r:id="rId24"/>
    <p:sldId id="282" r:id="rId25"/>
    <p:sldId id="283" r:id="rId26"/>
    <p:sldId id="281" r:id="rId27"/>
    <p:sldId id="279" r:id="rId28"/>
    <p:sldId id="278" r:id="rId29"/>
    <p:sldId id="287" r:id="rId30"/>
    <p:sldId id="284" r:id="rId31"/>
    <p:sldId id="262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766"/>
    <a:srgbClr val="87BE00"/>
    <a:srgbClr val="3F3B3C"/>
    <a:srgbClr val="205A59"/>
    <a:srgbClr val="2B6E68"/>
    <a:srgbClr val="3E3B3C"/>
    <a:srgbClr val="39A969"/>
    <a:srgbClr val="A4C739"/>
    <a:srgbClr val="6BEC3C"/>
    <a:srgbClr val="3E3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8ED71-1927-4FBE-B429-77CDCE552E1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6864A89-49EA-42F1-89D6-D8652B447236}">
      <dgm:prSet phldrT="[Texto]" custT="1"/>
      <dgm:spPr/>
      <dgm:t>
        <a:bodyPr/>
        <a:lstStyle/>
        <a:p>
          <a:r>
            <a: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Google compra a companhia</a:t>
          </a:r>
        </a:p>
      </dgm:t>
    </dgm:pt>
    <dgm:pt modelId="{E4595357-3F3E-49B4-A299-209F08633D98}" type="parTrans" cxnId="{FD5E1039-D126-44B1-A525-C5AA08CB85D6}">
      <dgm:prSet/>
      <dgm:spPr/>
      <dgm:t>
        <a:bodyPr/>
        <a:lstStyle/>
        <a:p>
          <a:endParaRPr lang="pt-BR">
            <a:solidFill>
              <a:schemeClr val="bg1"/>
            </a:solidFill>
          </a:endParaRPr>
        </a:p>
      </dgm:t>
    </dgm:pt>
    <dgm:pt modelId="{228F3F5D-AB1B-4CF8-A341-BF0B761FDD93}" type="sibTrans" cxnId="{FD5E1039-D126-44B1-A525-C5AA08CB85D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  <dgm:t>
        <a:bodyPr/>
        <a:lstStyle/>
        <a:p>
          <a:endParaRPr lang="pt-BR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Resultado de imagem para android todas as versÃµes">
            <a:extLst>
              <a:ext uri="{FF2B5EF4-FFF2-40B4-BE49-F238E27FC236}">
                <a16:creationId xmlns:a16="http://schemas.microsoft.com/office/drawing/2014/main" id="{799715C0-3D6B-4E8D-8A27-4ACE3C36B11C}"/>
              </a:ext>
            </a:extLst>
          </dgm14:cNvPr>
        </a:ext>
      </dgm:extLst>
    </dgm:pt>
    <dgm:pt modelId="{7DA57A46-A1E2-4892-8EA6-02BC43A0B521}" type="pres">
      <dgm:prSet presAssocID="{ABD8ED71-1927-4FBE-B429-77CDCE552E1E}" presName="Name0" presStyleCnt="0">
        <dgm:presLayoutVars>
          <dgm:chMax val="7"/>
          <dgm:chPref val="7"/>
          <dgm:dir/>
        </dgm:presLayoutVars>
      </dgm:prSet>
      <dgm:spPr/>
    </dgm:pt>
    <dgm:pt modelId="{453F387F-2BE6-4070-A9B7-9DB2F022C609}" type="pres">
      <dgm:prSet presAssocID="{ABD8ED71-1927-4FBE-B429-77CDCE552E1E}" presName="Name1" presStyleCnt="0"/>
      <dgm:spPr/>
    </dgm:pt>
    <dgm:pt modelId="{55B7D4FA-89D8-469E-A7CD-8797BD7992DA}" type="pres">
      <dgm:prSet presAssocID="{228F3F5D-AB1B-4CF8-A341-BF0B761FDD93}" presName="picture_1" presStyleCnt="0"/>
      <dgm:spPr/>
    </dgm:pt>
    <dgm:pt modelId="{F9455093-BFAA-4346-AEC3-777074837407}" type="pres">
      <dgm:prSet presAssocID="{228F3F5D-AB1B-4CF8-A341-BF0B761FDD93}" presName="pictureRepeatNode" presStyleLbl="alignImgPlace1" presStyleIdx="0" presStyleCnt="1"/>
      <dgm:spPr/>
      <dgm:t>
        <a:bodyPr/>
        <a:lstStyle/>
        <a:p>
          <a:endParaRPr lang="pt-BR"/>
        </a:p>
      </dgm:t>
    </dgm:pt>
    <dgm:pt modelId="{4144ADFE-C4FA-4172-87E0-C1794AAE7325}" type="pres">
      <dgm:prSet presAssocID="{16864A89-49EA-42F1-89D6-D8652B447236}" presName="text_1" presStyleLbl="node1" presStyleIdx="0" presStyleCnt="0" custScaleX="156523" custScaleY="115498" custLinFactNeighborX="75190" custLinFactNeighborY="2758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5040C6F-9B98-4688-AD56-C806BCC914B6}" type="presOf" srcId="{228F3F5D-AB1B-4CF8-A341-BF0B761FDD93}" destId="{F9455093-BFAA-4346-AEC3-777074837407}" srcOrd="0" destOrd="0" presId="urn:microsoft.com/office/officeart/2008/layout/CircularPictureCallout"/>
    <dgm:cxn modelId="{D015B490-0992-4B1B-8CDC-6F620E49825F}" type="presOf" srcId="{16864A89-49EA-42F1-89D6-D8652B447236}" destId="{4144ADFE-C4FA-4172-87E0-C1794AAE7325}" srcOrd="0" destOrd="0" presId="urn:microsoft.com/office/officeart/2008/layout/CircularPictureCallout"/>
    <dgm:cxn modelId="{FD5E1039-D126-44B1-A525-C5AA08CB85D6}" srcId="{ABD8ED71-1927-4FBE-B429-77CDCE552E1E}" destId="{16864A89-49EA-42F1-89D6-D8652B447236}" srcOrd="0" destOrd="0" parTransId="{E4595357-3F3E-49B4-A299-209F08633D98}" sibTransId="{228F3F5D-AB1B-4CF8-A341-BF0B761FDD93}"/>
    <dgm:cxn modelId="{993E0E5A-FC98-4B1B-A50F-E5F7FBB90AEA}" type="presOf" srcId="{ABD8ED71-1927-4FBE-B429-77CDCE552E1E}" destId="{7DA57A46-A1E2-4892-8EA6-02BC43A0B521}" srcOrd="0" destOrd="0" presId="urn:microsoft.com/office/officeart/2008/layout/CircularPictureCallout"/>
    <dgm:cxn modelId="{5C41E237-FF89-49BE-BB0A-32FEA57A0F8E}" type="presParOf" srcId="{7DA57A46-A1E2-4892-8EA6-02BC43A0B521}" destId="{453F387F-2BE6-4070-A9B7-9DB2F022C609}" srcOrd="0" destOrd="0" presId="urn:microsoft.com/office/officeart/2008/layout/CircularPictureCallout"/>
    <dgm:cxn modelId="{3DF3E6A9-FD32-4DBC-AB1B-EA5741DFC21D}" type="presParOf" srcId="{453F387F-2BE6-4070-A9B7-9DB2F022C609}" destId="{55B7D4FA-89D8-469E-A7CD-8797BD7992DA}" srcOrd="0" destOrd="0" presId="urn:microsoft.com/office/officeart/2008/layout/CircularPictureCallout"/>
    <dgm:cxn modelId="{F8C710CC-FC96-4C9A-AF74-6A3C4865F5C1}" type="presParOf" srcId="{55B7D4FA-89D8-469E-A7CD-8797BD7992DA}" destId="{F9455093-BFAA-4346-AEC3-777074837407}" srcOrd="0" destOrd="0" presId="urn:microsoft.com/office/officeart/2008/layout/CircularPictureCallout"/>
    <dgm:cxn modelId="{2A5C4F85-647B-4370-8B44-7D17523E1D48}" type="presParOf" srcId="{453F387F-2BE6-4070-A9B7-9DB2F022C609}" destId="{4144ADFE-C4FA-4172-87E0-C1794AAE732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EF8253-0E65-45DD-8A42-9F675AC2D1E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F3B38A4-8013-4507-A677-65BD23724419}">
      <dgm:prSet phldrT="[Texto]" custT="1"/>
      <dgm:spPr/>
      <dgm:t>
        <a:bodyPr/>
        <a:lstStyle/>
        <a:p>
          <a:r>
            <a: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PRODUÇÃO DE S.O.s Mobiles</a:t>
          </a:r>
          <a:endParaRPr lang="pt-BR" sz="3600" dirty="0"/>
        </a:p>
      </dgm:t>
    </dgm:pt>
    <dgm:pt modelId="{BBE0D6AB-DFA8-4F62-9D0E-0E2CFA3E5F75}" type="parTrans" cxnId="{8037563F-6EB9-47DB-A05D-ACEA68D83747}">
      <dgm:prSet/>
      <dgm:spPr/>
      <dgm:t>
        <a:bodyPr/>
        <a:lstStyle/>
        <a:p>
          <a:endParaRPr lang="pt-BR"/>
        </a:p>
      </dgm:t>
    </dgm:pt>
    <dgm:pt modelId="{29EEAEAB-C49F-4B70-88C8-AFAEAABFB49B}" type="sibTrans" cxnId="{8037563F-6EB9-47DB-A05D-ACEA68D83747}">
      <dgm:prSet/>
      <dgm:spPr>
        <a:blipFill rotWithShape="1">
          <a:blip xmlns:r="http://schemas.openxmlformats.org/officeDocument/2006/relationships" r:embed="rId1"/>
          <a:srcRect/>
          <a:stretch>
            <a:fillRect l="-34000" r="-34000"/>
          </a:stretch>
        </a:blipFill>
        <a:ln>
          <a:noFill/>
        </a:ln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Imagem relacionada">
            <a:extLst>
              <a:ext uri="{FF2B5EF4-FFF2-40B4-BE49-F238E27FC236}">
                <a16:creationId xmlns:a16="http://schemas.microsoft.com/office/drawing/2014/main" id="{8A5CAF28-6DBC-4820-A2D9-1405277BB11C}"/>
              </a:ext>
            </a:extLst>
          </dgm14:cNvPr>
        </a:ext>
      </dgm:extLst>
    </dgm:pt>
    <dgm:pt modelId="{FEFDD3B3-5BD2-418F-9AB3-9DEAF86534E3}" type="pres">
      <dgm:prSet presAssocID="{FDEF8253-0E65-45DD-8A42-9F675AC2D1E1}" presName="Name0" presStyleCnt="0">
        <dgm:presLayoutVars>
          <dgm:chMax val="7"/>
          <dgm:chPref val="7"/>
          <dgm:dir/>
        </dgm:presLayoutVars>
      </dgm:prSet>
      <dgm:spPr/>
    </dgm:pt>
    <dgm:pt modelId="{BF281D65-63CC-4D50-81EC-9C085B48CC66}" type="pres">
      <dgm:prSet presAssocID="{FDEF8253-0E65-45DD-8A42-9F675AC2D1E1}" presName="Name1" presStyleCnt="0"/>
      <dgm:spPr/>
    </dgm:pt>
    <dgm:pt modelId="{90E495AC-0AEA-432D-B858-716AC2886D8C}" type="pres">
      <dgm:prSet presAssocID="{29EEAEAB-C49F-4B70-88C8-AFAEAABFB49B}" presName="picture_1" presStyleCnt="0"/>
      <dgm:spPr/>
    </dgm:pt>
    <dgm:pt modelId="{6505F5B3-5D3C-420F-AFBE-AA6C25753DC2}" type="pres">
      <dgm:prSet presAssocID="{29EEAEAB-C49F-4B70-88C8-AFAEAABFB49B}" presName="pictureRepeatNode" presStyleLbl="alignImgPlace1" presStyleIdx="0" presStyleCnt="1" custLinFactNeighborX="15114" custLinFactNeighborY="1396"/>
      <dgm:spPr/>
      <dgm:t>
        <a:bodyPr/>
        <a:lstStyle/>
        <a:p>
          <a:endParaRPr lang="pt-BR"/>
        </a:p>
      </dgm:t>
    </dgm:pt>
    <dgm:pt modelId="{2B94C559-B844-42FC-B188-FC50614A7010}" type="pres">
      <dgm:prSet presAssocID="{FF3B38A4-8013-4507-A677-65BD23724419}" presName="text_1" presStyleLbl="node1" presStyleIdx="0" presStyleCnt="0" custScaleX="124473" custScaleY="154218" custLinFactX="26803" custLinFactNeighborX="100000" custLinFactNeighborY="-910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037563F-6EB9-47DB-A05D-ACEA68D83747}" srcId="{FDEF8253-0E65-45DD-8A42-9F675AC2D1E1}" destId="{FF3B38A4-8013-4507-A677-65BD23724419}" srcOrd="0" destOrd="0" parTransId="{BBE0D6AB-DFA8-4F62-9D0E-0E2CFA3E5F75}" sibTransId="{29EEAEAB-C49F-4B70-88C8-AFAEAABFB49B}"/>
    <dgm:cxn modelId="{8DE494AB-D285-4AE5-86DA-445702C6FCBA}" type="presOf" srcId="{FF3B38A4-8013-4507-A677-65BD23724419}" destId="{2B94C559-B844-42FC-B188-FC50614A7010}" srcOrd="0" destOrd="0" presId="urn:microsoft.com/office/officeart/2008/layout/CircularPictureCallout"/>
    <dgm:cxn modelId="{B304BE7F-173A-4F94-9CF3-D5FC61DA1050}" type="presOf" srcId="{FDEF8253-0E65-45DD-8A42-9F675AC2D1E1}" destId="{FEFDD3B3-5BD2-418F-9AB3-9DEAF86534E3}" srcOrd="0" destOrd="0" presId="urn:microsoft.com/office/officeart/2008/layout/CircularPictureCallout"/>
    <dgm:cxn modelId="{B0DEFA2C-E4A0-4008-AA1C-11BFFBD1E6BA}" type="presOf" srcId="{29EEAEAB-C49F-4B70-88C8-AFAEAABFB49B}" destId="{6505F5B3-5D3C-420F-AFBE-AA6C25753DC2}" srcOrd="0" destOrd="0" presId="urn:microsoft.com/office/officeart/2008/layout/CircularPictureCallout"/>
    <dgm:cxn modelId="{A455FA09-048A-48AC-8A18-0EFCA6749DB0}" type="presParOf" srcId="{FEFDD3B3-5BD2-418F-9AB3-9DEAF86534E3}" destId="{BF281D65-63CC-4D50-81EC-9C085B48CC66}" srcOrd="0" destOrd="0" presId="urn:microsoft.com/office/officeart/2008/layout/CircularPictureCallout"/>
    <dgm:cxn modelId="{8C9BBACB-C398-46B3-A393-1DC457FA9940}" type="presParOf" srcId="{BF281D65-63CC-4D50-81EC-9C085B48CC66}" destId="{90E495AC-0AEA-432D-B858-716AC2886D8C}" srcOrd="0" destOrd="0" presId="urn:microsoft.com/office/officeart/2008/layout/CircularPictureCallout"/>
    <dgm:cxn modelId="{C8AFEF7D-11C8-4742-A5D2-3D2BDE0FE854}" type="presParOf" srcId="{90E495AC-0AEA-432D-B858-716AC2886D8C}" destId="{6505F5B3-5D3C-420F-AFBE-AA6C25753DC2}" srcOrd="0" destOrd="0" presId="urn:microsoft.com/office/officeart/2008/layout/CircularPictureCallout"/>
    <dgm:cxn modelId="{35DC8755-CBBD-4726-80A9-D9531DEA7CC8}" type="presParOf" srcId="{BF281D65-63CC-4D50-81EC-9C085B48CC66}" destId="{2B94C559-B844-42FC-B188-FC50614A7010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E15794-B9FD-40D5-A383-392F88FD28E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D85FC10-1FCA-48EC-A21C-EB2A0B3E0091}">
      <dgm:prSet phldrT="[Texto]" custT="1"/>
      <dgm:spPr/>
      <dgm:t>
        <a:bodyPr/>
        <a:lstStyle/>
        <a:p>
          <a:r>
            <a:rPr lang="pt-BR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Entra para </a:t>
          </a:r>
          <a:r>
            <a:rPr lang="pt-BR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Open Handset Allince</a:t>
          </a:r>
          <a:r>
            <a:rPr lang="pt-BR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 </a:t>
          </a:r>
          <a:endParaRPr lang="pt-BR" sz="2800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w Cen MT Condensed Extra Bold" panose="020B0803020202020204" pitchFamily="34" charset="0"/>
          </a:endParaRPr>
        </a:p>
      </dgm:t>
    </dgm:pt>
    <dgm:pt modelId="{2DC9EC07-65E4-49CE-AEF6-A807DFCB5876}" type="parTrans" cxnId="{92662048-E385-4366-8AF6-873B8B2E6B68}">
      <dgm:prSet/>
      <dgm:spPr/>
      <dgm:t>
        <a:bodyPr/>
        <a:lstStyle/>
        <a:p>
          <a:endParaRPr lang="pt-BR"/>
        </a:p>
      </dgm:t>
    </dgm:pt>
    <dgm:pt modelId="{665471B7-CE25-4C82-93B7-60F1B8F76A04}" type="sibTrans" cxnId="{92662048-E385-4366-8AF6-873B8B2E6B6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</dgm:spPr>
      <dgm:t>
        <a:bodyPr/>
        <a:lstStyle/>
        <a:p>
          <a:endParaRPr lang="pt-BR"/>
        </a:p>
      </dgm:t>
    </dgm:pt>
    <dgm:pt modelId="{08F47142-508E-4804-A286-19805733CA94}" type="pres">
      <dgm:prSet presAssocID="{00E15794-B9FD-40D5-A383-392F88FD28EA}" presName="Name0" presStyleCnt="0">
        <dgm:presLayoutVars>
          <dgm:chMax val="7"/>
          <dgm:chPref val="7"/>
          <dgm:dir/>
        </dgm:presLayoutVars>
      </dgm:prSet>
      <dgm:spPr/>
    </dgm:pt>
    <dgm:pt modelId="{B53D4E33-17BD-41EE-80D3-7092857D979C}" type="pres">
      <dgm:prSet presAssocID="{00E15794-B9FD-40D5-A383-392F88FD28EA}" presName="Name1" presStyleCnt="0"/>
      <dgm:spPr/>
    </dgm:pt>
    <dgm:pt modelId="{66705C05-F8D3-48F6-9048-7FBD9EBAF09E}" type="pres">
      <dgm:prSet presAssocID="{665471B7-CE25-4C82-93B7-60F1B8F76A04}" presName="picture_1" presStyleCnt="0"/>
      <dgm:spPr/>
    </dgm:pt>
    <dgm:pt modelId="{E2C47FF8-4858-47BF-899F-33360654F673}" type="pres">
      <dgm:prSet presAssocID="{665471B7-CE25-4C82-93B7-60F1B8F76A04}" presName="pictureRepeatNode" presStyleLbl="alignImgPlace1" presStyleIdx="0" presStyleCnt="1" custLinFactNeighborX="20930" custLinFactNeighborY="-706"/>
      <dgm:spPr/>
      <dgm:t>
        <a:bodyPr/>
        <a:lstStyle/>
        <a:p>
          <a:endParaRPr lang="pt-BR"/>
        </a:p>
      </dgm:t>
    </dgm:pt>
    <dgm:pt modelId="{31C5BEDB-4FDC-483C-9D94-861552975E38}" type="pres">
      <dgm:prSet presAssocID="{CD85FC10-1FCA-48EC-A21C-EB2A0B3E0091}" presName="text_1" presStyleLbl="node1" presStyleIdx="0" presStyleCnt="0" custScaleX="147675" custScaleY="187472" custLinFactNeighborX="-80573" custLinFactNeighborY="2645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F1ED63C-A814-47C3-B854-2DDDFE9642C2}" type="presOf" srcId="{00E15794-B9FD-40D5-A383-392F88FD28EA}" destId="{08F47142-508E-4804-A286-19805733CA94}" srcOrd="0" destOrd="0" presId="urn:microsoft.com/office/officeart/2008/layout/CircularPictureCallout"/>
    <dgm:cxn modelId="{ED4C72DB-2E59-4898-BACB-275545AE7797}" type="presOf" srcId="{CD85FC10-1FCA-48EC-A21C-EB2A0B3E0091}" destId="{31C5BEDB-4FDC-483C-9D94-861552975E38}" srcOrd="0" destOrd="0" presId="urn:microsoft.com/office/officeart/2008/layout/CircularPictureCallout"/>
    <dgm:cxn modelId="{92662048-E385-4366-8AF6-873B8B2E6B68}" srcId="{00E15794-B9FD-40D5-A383-392F88FD28EA}" destId="{CD85FC10-1FCA-48EC-A21C-EB2A0B3E0091}" srcOrd="0" destOrd="0" parTransId="{2DC9EC07-65E4-49CE-AEF6-A807DFCB5876}" sibTransId="{665471B7-CE25-4C82-93B7-60F1B8F76A04}"/>
    <dgm:cxn modelId="{3A8BABE1-A78B-46A6-9221-635D0C8EA796}" type="presOf" srcId="{665471B7-CE25-4C82-93B7-60F1B8F76A04}" destId="{E2C47FF8-4858-47BF-899F-33360654F673}" srcOrd="0" destOrd="0" presId="urn:microsoft.com/office/officeart/2008/layout/CircularPictureCallout"/>
    <dgm:cxn modelId="{BEF44B5E-965B-4B03-9739-39D512CEA004}" type="presParOf" srcId="{08F47142-508E-4804-A286-19805733CA94}" destId="{B53D4E33-17BD-41EE-80D3-7092857D979C}" srcOrd="0" destOrd="0" presId="urn:microsoft.com/office/officeart/2008/layout/CircularPictureCallout"/>
    <dgm:cxn modelId="{70EA5044-F62D-438F-8755-F2CEF4D9194D}" type="presParOf" srcId="{B53D4E33-17BD-41EE-80D3-7092857D979C}" destId="{66705C05-F8D3-48F6-9048-7FBD9EBAF09E}" srcOrd="0" destOrd="0" presId="urn:microsoft.com/office/officeart/2008/layout/CircularPictureCallout"/>
    <dgm:cxn modelId="{9BC0A12E-9B5C-42D7-9A1F-B042ADD08998}" type="presParOf" srcId="{66705C05-F8D3-48F6-9048-7FBD9EBAF09E}" destId="{E2C47FF8-4858-47BF-899F-33360654F673}" srcOrd="0" destOrd="0" presId="urn:microsoft.com/office/officeart/2008/layout/CircularPictureCallout"/>
    <dgm:cxn modelId="{C8E3A6ED-7F66-4779-BB66-C91624A26191}" type="presParOf" srcId="{B53D4E33-17BD-41EE-80D3-7092857D979C}" destId="{31C5BEDB-4FDC-483C-9D94-861552975E38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EDD49C-E272-497A-87F5-6B8A661D6AC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BADA07DE-84AE-4376-A1BE-E74B7BF9818A}">
      <dgm:prSet phldrT="[Texto]" custT="1"/>
      <dgm:spPr/>
      <dgm:t>
        <a:bodyPr/>
        <a:lstStyle/>
        <a:p>
          <a:r>
            <a: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Desde de 2008 cresceu absurdamente</a:t>
          </a:r>
          <a:endParaRPr lang="pt-BR" sz="2800" dirty="0"/>
        </a:p>
      </dgm:t>
    </dgm:pt>
    <dgm:pt modelId="{29AEF707-D6D9-4A32-A554-DDD9A738058B}" type="parTrans" cxnId="{42F683F9-F2E1-4796-A6A7-AB36635486F6}">
      <dgm:prSet/>
      <dgm:spPr/>
      <dgm:t>
        <a:bodyPr/>
        <a:lstStyle/>
        <a:p>
          <a:endParaRPr lang="pt-BR"/>
        </a:p>
      </dgm:t>
    </dgm:pt>
    <dgm:pt modelId="{20E12410-A05C-4CB8-B51A-39BE43552E95}" type="sibTrans" cxnId="{42F683F9-F2E1-4796-A6A7-AB36635486F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>
          <a:noFill/>
        </a:ln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esultado de imagem para android">
            <a:extLst>
              <a:ext uri="{FF2B5EF4-FFF2-40B4-BE49-F238E27FC236}">
                <a16:creationId xmlns:a16="http://schemas.microsoft.com/office/drawing/2014/main" id="{4E858175-3151-43B8-82C6-4139D4FE656A}"/>
              </a:ext>
            </a:extLst>
          </dgm14:cNvPr>
        </a:ext>
      </dgm:extLst>
    </dgm:pt>
    <dgm:pt modelId="{6C1AC24C-BC3A-4A72-B6E4-AC93977C13BB}" type="pres">
      <dgm:prSet presAssocID="{ACEDD49C-E272-497A-87F5-6B8A661D6ACC}" presName="Name0" presStyleCnt="0">
        <dgm:presLayoutVars>
          <dgm:chMax val="7"/>
          <dgm:chPref val="7"/>
          <dgm:dir/>
        </dgm:presLayoutVars>
      </dgm:prSet>
      <dgm:spPr/>
    </dgm:pt>
    <dgm:pt modelId="{0D7FCCD7-9BA9-4E1B-A225-9B6545E8AA10}" type="pres">
      <dgm:prSet presAssocID="{ACEDD49C-E272-497A-87F5-6B8A661D6ACC}" presName="Name1" presStyleCnt="0"/>
      <dgm:spPr/>
    </dgm:pt>
    <dgm:pt modelId="{9739AC12-1C88-4584-B82C-E9A409732DD3}" type="pres">
      <dgm:prSet presAssocID="{20E12410-A05C-4CB8-B51A-39BE43552E95}" presName="picture_1" presStyleCnt="0"/>
      <dgm:spPr/>
    </dgm:pt>
    <dgm:pt modelId="{6784A69D-7DAD-446D-88C3-19D17B8EE4E7}" type="pres">
      <dgm:prSet presAssocID="{20E12410-A05C-4CB8-B51A-39BE43552E95}" presName="pictureRepeatNode" presStyleLbl="alignImgPlace1" presStyleIdx="0" presStyleCnt="1" custScaleX="90580" custScaleY="88716" custLinFactNeighborX="-12733" custLinFactNeighborY="175"/>
      <dgm:spPr/>
      <dgm:t>
        <a:bodyPr/>
        <a:lstStyle/>
        <a:p>
          <a:endParaRPr lang="pt-BR"/>
        </a:p>
      </dgm:t>
    </dgm:pt>
    <dgm:pt modelId="{FD60159A-13EA-4BCC-8A20-B4F465A59F7A}" type="pres">
      <dgm:prSet presAssocID="{BADA07DE-84AE-4376-A1BE-E74B7BF9818A}" presName="text_1" presStyleLbl="node1" presStyleIdx="0" presStyleCnt="0" custScaleX="159064" custScaleY="149565" custLinFactNeighborX="92763" custLinFactNeighborY="1591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AECF523-CCE2-4771-942C-A4EF3A12F9B9}" type="presOf" srcId="{BADA07DE-84AE-4376-A1BE-E74B7BF9818A}" destId="{FD60159A-13EA-4BCC-8A20-B4F465A59F7A}" srcOrd="0" destOrd="0" presId="urn:microsoft.com/office/officeart/2008/layout/CircularPictureCallout"/>
    <dgm:cxn modelId="{42F683F9-F2E1-4796-A6A7-AB36635486F6}" srcId="{ACEDD49C-E272-497A-87F5-6B8A661D6ACC}" destId="{BADA07DE-84AE-4376-A1BE-E74B7BF9818A}" srcOrd="0" destOrd="0" parTransId="{29AEF707-D6D9-4A32-A554-DDD9A738058B}" sibTransId="{20E12410-A05C-4CB8-B51A-39BE43552E95}"/>
    <dgm:cxn modelId="{CEEB4C19-527D-43E4-922C-E37EAED50957}" type="presOf" srcId="{ACEDD49C-E272-497A-87F5-6B8A661D6ACC}" destId="{6C1AC24C-BC3A-4A72-B6E4-AC93977C13BB}" srcOrd="0" destOrd="0" presId="urn:microsoft.com/office/officeart/2008/layout/CircularPictureCallout"/>
    <dgm:cxn modelId="{919D550C-7B5D-4230-BAAF-280E2B1735BC}" type="presOf" srcId="{20E12410-A05C-4CB8-B51A-39BE43552E95}" destId="{6784A69D-7DAD-446D-88C3-19D17B8EE4E7}" srcOrd="0" destOrd="0" presId="urn:microsoft.com/office/officeart/2008/layout/CircularPictureCallout"/>
    <dgm:cxn modelId="{56D0DEB9-33DC-4102-B2A3-C8C42E54E9B7}" type="presParOf" srcId="{6C1AC24C-BC3A-4A72-B6E4-AC93977C13BB}" destId="{0D7FCCD7-9BA9-4E1B-A225-9B6545E8AA10}" srcOrd="0" destOrd="0" presId="urn:microsoft.com/office/officeart/2008/layout/CircularPictureCallout"/>
    <dgm:cxn modelId="{0119F46A-42D3-45FB-BBD4-D225E586E0A0}" type="presParOf" srcId="{0D7FCCD7-9BA9-4E1B-A225-9B6545E8AA10}" destId="{9739AC12-1C88-4584-B82C-E9A409732DD3}" srcOrd="0" destOrd="0" presId="urn:microsoft.com/office/officeart/2008/layout/CircularPictureCallout"/>
    <dgm:cxn modelId="{7AC12B81-DC4D-43AC-9999-E2767CC090DD}" type="presParOf" srcId="{9739AC12-1C88-4584-B82C-E9A409732DD3}" destId="{6784A69D-7DAD-446D-88C3-19D17B8EE4E7}" srcOrd="0" destOrd="0" presId="urn:microsoft.com/office/officeart/2008/layout/CircularPictureCallout"/>
    <dgm:cxn modelId="{0E356E3E-E7A0-4E56-9191-D29565B75BD7}" type="presParOf" srcId="{0D7FCCD7-9BA9-4E1B-A225-9B6545E8AA10}" destId="{FD60159A-13EA-4BCC-8A20-B4F465A59F7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55093-BFAA-4346-AEC3-777074837407}">
      <dsp:nvSpPr>
        <dsp:cNvPr id="0" name=""/>
        <dsp:cNvSpPr/>
      </dsp:nvSpPr>
      <dsp:spPr>
        <a:xfrm>
          <a:off x="1269123" y="95907"/>
          <a:ext cx="2538248" cy="253824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4ADFE-C4FA-4172-87E0-C1794AAE7325}">
      <dsp:nvSpPr>
        <dsp:cNvPr id="0" name=""/>
        <dsp:cNvSpPr/>
      </dsp:nvSpPr>
      <dsp:spPr>
        <a:xfrm>
          <a:off x="2488352" y="1609892"/>
          <a:ext cx="2542682" cy="9674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Google compra a companhia</a:t>
          </a:r>
        </a:p>
      </dsp:txBody>
      <dsp:txXfrm>
        <a:off x="2488352" y="1609892"/>
        <a:ext cx="2542682" cy="9674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5F5B3-5D3C-420F-AFBE-AA6C25753DC2}">
      <dsp:nvSpPr>
        <dsp:cNvPr id="0" name=""/>
        <dsp:cNvSpPr/>
      </dsp:nvSpPr>
      <dsp:spPr>
        <a:xfrm>
          <a:off x="1652754" y="131341"/>
          <a:ext cx="2538248" cy="253824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4000" r="-3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4C559-B844-42FC-B188-FC50614A7010}">
      <dsp:nvSpPr>
        <dsp:cNvPr id="0" name=""/>
        <dsp:cNvSpPr/>
      </dsp:nvSpPr>
      <dsp:spPr>
        <a:xfrm>
          <a:off x="3054458" y="1140372"/>
          <a:ext cx="2022037" cy="12917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PRODUÇÃO DE S.O.s Mobiles</a:t>
          </a:r>
          <a:endParaRPr lang="pt-BR" sz="3600" kern="1200" dirty="0"/>
        </a:p>
      </dsp:txBody>
      <dsp:txXfrm>
        <a:off x="3054458" y="1140372"/>
        <a:ext cx="2022037" cy="12917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47FF8-4858-47BF-899F-33360654F673}">
      <dsp:nvSpPr>
        <dsp:cNvPr id="0" name=""/>
        <dsp:cNvSpPr/>
      </dsp:nvSpPr>
      <dsp:spPr>
        <a:xfrm>
          <a:off x="1583468" y="443379"/>
          <a:ext cx="2232438" cy="22324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5BEDB-4FDC-483C-9D94-861552975E38}">
      <dsp:nvSpPr>
        <dsp:cNvPr id="0" name=""/>
        <dsp:cNvSpPr/>
      </dsp:nvSpPr>
      <dsp:spPr>
        <a:xfrm>
          <a:off x="26282" y="1517248"/>
          <a:ext cx="2109922" cy="138111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3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Entra para </a:t>
          </a:r>
          <a:r>
            <a:rPr lang="pt-BR" sz="2800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Open Handset Allince</a:t>
          </a:r>
          <a:r>
            <a:rPr lang="pt-BR" sz="2800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 </a:t>
          </a:r>
          <a:endParaRPr lang="pt-BR" sz="2800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w Cen MT Condensed Extra Bold" panose="020B0803020202020204" pitchFamily="34" charset="0"/>
          </a:endParaRPr>
        </a:p>
      </dsp:txBody>
      <dsp:txXfrm>
        <a:off x="26282" y="1517248"/>
        <a:ext cx="2109922" cy="13811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4A69D-7DAD-446D-88C3-19D17B8EE4E7}">
      <dsp:nvSpPr>
        <dsp:cNvPr id="0" name=""/>
        <dsp:cNvSpPr/>
      </dsp:nvSpPr>
      <dsp:spPr>
        <a:xfrm>
          <a:off x="1065480" y="243557"/>
          <a:ext cx="2299145" cy="225183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0159A-13EA-4BCC-8A20-B4F465A59F7A}">
      <dsp:nvSpPr>
        <dsp:cNvPr id="0" name=""/>
        <dsp:cNvSpPr/>
      </dsp:nvSpPr>
      <dsp:spPr>
        <a:xfrm>
          <a:off x="2492535" y="1369474"/>
          <a:ext cx="2583960" cy="12527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rPr>
            <a:t>Desde de 2008 cresceu absurdamente</a:t>
          </a:r>
          <a:endParaRPr lang="pt-BR" sz="2800" kern="1200" dirty="0"/>
        </a:p>
      </dsp:txBody>
      <dsp:txXfrm>
        <a:off x="2492535" y="1369474"/>
        <a:ext cx="2583960" cy="1252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DD0C9-4E43-4D3C-9254-8E396BD2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D511F8-40D9-464B-AA7B-21AB5EF5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E1084A-C81F-40C2-8441-5EE86E5F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5954F2-39E3-4978-9437-21FC2EF6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1910FE-01CF-4403-BF32-A02A180C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59665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44780-C19B-40C5-AEB3-76B68C29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80D01B-5750-487D-A97F-73AD10D42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C04F89-7C8C-4279-A816-A8246150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2E1707-95EC-475A-99F8-93988615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E1685B-579E-4E77-8E08-6941E042C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05294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CE635B-1AC6-473E-B3C2-F8E56A0F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F5AD58-49F4-42F9-958A-4D1883D8E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C58BF9-4557-42D4-B17D-4977268F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188E6D-A252-44F7-B623-8E2B4026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B088C-64A8-472F-A354-11282718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86275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F8043-38E1-4690-96D3-6B72AE32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B09BFB-DD9E-4D76-9FE0-6A8F7535C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0FE1D9-CBCC-4B61-85B7-BF609A7A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C4647C-9DC2-4F15-A399-82B8F871A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7F9FF3-B472-4E35-A059-51892159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443542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43439-0642-47C9-B733-736CE382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68C963-CB65-4504-BF01-97883E3B8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B5B747-E56D-45BC-BC2D-E7CD5BC4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8C36FF-E03E-4C72-BE44-C00CC95C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978EBE-AC26-4672-B6B3-F62B9F47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257543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B13B0-D3F2-4952-991C-E71965B5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492377-919B-4E76-BDFC-BD30A593B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E6A9CA-265A-41B6-A788-8968AB6B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01BA33-FC37-40F7-A57C-88866F719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EF1A3F-A847-4080-81E4-2E472D30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667CF0-4D5F-48AC-8224-20AC3172B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220023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D8AC1-8842-4E8C-9A63-F9DF42A8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327CF7-89E8-41C0-9AD2-1EDFEB766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865AF6-34EC-4B73-9557-6121938C3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145C035-E29F-4C8D-848F-B1B2FFCD8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CDA72-0B1C-4C21-8DAC-D0E4879A7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D2CF9A4-5CED-4D7D-9A7C-7F54B8B7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AC39C70-C5C5-4961-9022-193D6564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9D28BD-453D-4E67-86B1-CBD42181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16113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D7BFB-0063-427F-B202-0484D039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4ACE67-B7AC-4A7B-9375-12DC21CA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7A155D-F6D9-4D9F-9FBA-CD930DAB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2A660E-9D79-4AD9-8B2A-242E663D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11093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C8ABD5-237F-4124-96E3-89B015D9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F21BF7-A9D9-4F74-910A-BC3748DF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735F25-F53B-47E4-B0BF-90A6154D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80885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F7112-852E-4493-B8D4-D288661E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17528-44AB-410F-BF12-D974AC738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E94F0D-05EB-4190-BE95-6186F46F6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76555E-A018-4F19-B83B-BAA9F240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34D879-83F6-4063-9EA8-E4611102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E956DF-56CA-483A-987C-30674E007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444984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E3B8A-7EDC-4A7C-A154-A94E82F8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AB2FC5-0430-4158-9B3B-75069AF83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9641EC-0EE1-47F8-9081-B48FA9745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BC7998-DFDD-4D0F-AF8E-731FE3FF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8A4F70-6609-4EDC-A624-F39976F3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B699E6-F401-4A16-BD48-3025ECA6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5829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D2E39C">
                <a:lumMod val="97000"/>
                <a:lumOff val="3000"/>
              </a:srgbClr>
            </a:gs>
            <a:gs pos="57000">
              <a:schemeClr val="bg1">
                <a:alpha val="82000"/>
              </a:schemeClr>
            </a:gs>
            <a:gs pos="100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CB8F8FC-FE71-4141-A943-EDAC8978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09F6C3-79CF-408F-B3EB-A1EE682E0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B6D423-268B-4D9C-8DB6-B84CA10A2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2C63D-4712-468C-9452-EA11848F232B}" type="datetimeFigureOut">
              <a:rPr lang="pt-BR" smtClean="0"/>
              <a:t>25/06/2019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5D9EC1-064D-4499-B2A3-BFC39A9C6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3AC5A1-D721-43DD-B946-5A3A49475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DB575-5AB4-4FE1-B9BC-3B1B364FE4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4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2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3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7.wdp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9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rgbClr val="22676B"/>
            </a:gs>
            <a:gs pos="66000">
              <a:srgbClr val="39A969"/>
            </a:gs>
            <a:gs pos="100000">
              <a:srgbClr val="A4C73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E7BDA06-0BA7-4CA9-A673-78CC1946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76750" cy="6858000"/>
          </a:xfrm>
          <a:prstGeom prst="rect">
            <a:avLst/>
          </a:prstGeom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17276F99-B41D-4F64-966E-D08889B1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 pressure="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95" y="4956509"/>
            <a:ext cx="6779827" cy="1491915"/>
          </a:xfrm>
          <a:prstGeom prst="rect">
            <a:avLst/>
          </a:prstGeom>
          <a:noFill/>
          <a:effectLst>
            <a:glow rad="76200">
              <a:srgbClr val="267269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DE14A79-0FD1-4A7C-A81B-1BB43A9DA0F1}"/>
              </a:ext>
            </a:extLst>
          </p:cNvPr>
          <p:cNvSpPr txBox="1"/>
          <p:nvPr/>
        </p:nvSpPr>
        <p:spPr>
          <a:xfrm>
            <a:off x="4973364" y="409576"/>
            <a:ext cx="68901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EAEAEA"/>
                </a:solidFill>
                <a:latin typeface="Source Sans Pro Black" panose="020B0803030403020204" pitchFamily="34" charset="0"/>
              </a:rPr>
              <a:t>ETEC DR. ADAIL NUNES DA SILVA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555E03-6AB3-4942-B004-47C6C853E5BA}"/>
              </a:ext>
            </a:extLst>
          </p:cNvPr>
          <p:cNvSpPr txBox="1"/>
          <p:nvPr/>
        </p:nvSpPr>
        <p:spPr>
          <a:xfrm>
            <a:off x="9365369" y="994351"/>
            <a:ext cx="2743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EAEAEA"/>
                </a:solidFill>
                <a:latin typeface="Source Sans Pro Black" panose="020B0803030403020204" pitchFamily="34" charset="0"/>
              </a:rPr>
              <a:t>Alison Prado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EAEAEA"/>
                </a:solidFill>
                <a:latin typeface="Source Sans Pro Black" panose="020B0803030403020204" pitchFamily="34" charset="0"/>
              </a:rPr>
              <a:t>Eduarda Nogueira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EAEAEA"/>
                </a:solidFill>
                <a:latin typeface="Source Sans Pro Black" panose="020B0803030403020204" pitchFamily="34" charset="0"/>
              </a:rPr>
              <a:t>Gabriel Munhoz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rgbClr val="EAEAEA"/>
                </a:solidFill>
                <a:latin typeface="Source Sans Pro Black" panose="020B0803030403020204" pitchFamily="34" charset="0"/>
              </a:rPr>
              <a:t>Isabella Araújo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BA0C5CF-07D3-4A9B-84F4-DDA37B654DB3}"/>
              </a:ext>
            </a:extLst>
          </p:cNvPr>
          <p:cNvCxnSpPr>
            <a:cxnSpLocks/>
          </p:cNvCxnSpPr>
          <p:nvPr/>
        </p:nvCxnSpPr>
        <p:spPr>
          <a:xfrm>
            <a:off x="5281447" y="994866"/>
            <a:ext cx="6526922" cy="0"/>
          </a:xfrm>
          <a:prstGeom prst="line">
            <a:avLst/>
          </a:prstGeom>
          <a:ln w="28575">
            <a:solidFill>
              <a:srgbClr val="2C826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CC26C"/>
            </a:gs>
            <a:gs pos="55000">
              <a:schemeClr val="bg1">
                <a:alpha val="82000"/>
              </a:schemeClr>
            </a:gs>
            <a:gs pos="55000">
              <a:srgbClr val="E48C05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4CED132-55AE-4B18-A146-751475A39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3489"/>
            <a:ext cx="12192000" cy="57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C04C07-81EA-4EC4-BD39-3307B402E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6" y="-325670"/>
            <a:ext cx="2886075" cy="15811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F692CC3-5C8E-4387-9F47-31E7AD77D7B9}"/>
              </a:ext>
            </a:extLst>
          </p:cNvPr>
          <p:cNvSpPr txBox="1"/>
          <p:nvPr/>
        </p:nvSpPr>
        <p:spPr>
          <a:xfrm>
            <a:off x="3441352" y="1005658"/>
            <a:ext cx="5442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Honeycomb</a:t>
            </a:r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3.0</a:t>
            </a:r>
            <a:r>
              <a:rPr lang="pt-BR" spc="-15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3610910" y="3009192"/>
            <a:ext cx="5474676" cy="1827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Layouts diferentes;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Animações sofisticadas.</a:t>
            </a:r>
          </a:p>
        </p:txBody>
      </p:sp>
    </p:spTree>
    <p:extLst>
      <p:ext uri="{BB962C8B-B14F-4D97-AF65-F5344CB8AC3E}">
        <p14:creationId xmlns:p14="http://schemas.microsoft.com/office/powerpoint/2010/main" val="207616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DD7EE"/>
            </a:gs>
            <a:gs pos="55000">
              <a:schemeClr val="bg1">
                <a:alpha val="82000"/>
              </a:schemeClr>
            </a:gs>
            <a:gs pos="55000">
              <a:srgbClr val="5597D3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FE4835C-4A64-4297-A942-C9375D797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731" y="-287296"/>
            <a:ext cx="12680731" cy="714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454236" y="3035960"/>
            <a:ext cx="4930363" cy="2750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Trouxe novos recursos;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Bandeja de favoritos 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Widgets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0A5DAC-F0B1-410E-91CF-E6889E470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6" y="-325670"/>
            <a:ext cx="2886075" cy="15811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B43407A-56CB-4B08-9ABA-C94B984BE394}"/>
              </a:ext>
            </a:extLst>
          </p:cNvPr>
          <p:cNvSpPr txBox="1"/>
          <p:nvPr/>
        </p:nvSpPr>
        <p:spPr>
          <a:xfrm>
            <a:off x="3199185" y="1071222"/>
            <a:ext cx="5926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Ice Cream </a:t>
            </a:r>
            <a:r>
              <a:rPr lang="pt-BR" sz="48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Sandwich</a:t>
            </a:r>
            <a:r>
              <a:rPr lang="pt-BR" sz="48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4.0</a:t>
            </a:r>
            <a:endParaRPr lang="pt-BR" sz="1400" spc="-150" dirty="0"/>
          </a:p>
        </p:txBody>
      </p:sp>
    </p:spTree>
    <p:extLst>
      <p:ext uri="{BB962C8B-B14F-4D97-AF65-F5344CB8AC3E}">
        <p14:creationId xmlns:p14="http://schemas.microsoft.com/office/powerpoint/2010/main" val="4666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2E39C">
                <a:lumMod val="97000"/>
                <a:lumOff val="3000"/>
              </a:srgbClr>
            </a:gs>
            <a:gs pos="55000">
              <a:schemeClr val="bg1">
                <a:alpha val="82000"/>
              </a:schemeClr>
            </a:gs>
            <a:gs pos="55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913743A-F91B-4822-A86A-68FC85F3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500"/>
            <a:ext cx="12192000" cy="68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951DEB8-3502-4893-B262-D8D8B2C4E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4" y="-232101"/>
            <a:ext cx="2886075" cy="15811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8EBA6FD-2E63-476E-A521-1B7850E4884C}"/>
              </a:ext>
            </a:extLst>
          </p:cNvPr>
          <p:cNvSpPr txBox="1"/>
          <p:nvPr/>
        </p:nvSpPr>
        <p:spPr>
          <a:xfrm>
            <a:off x="3923969" y="1061411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Jelly</a:t>
            </a:r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</a:t>
            </a:r>
            <a:r>
              <a:rPr lang="pt-BR" sz="60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Bean</a:t>
            </a:r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4.1</a:t>
            </a:r>
            <a:r>
              <a:rPr lang="pt-BR" spc="-15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3048000" y="3369453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Surgimento do </a:t>
            </a:r>
            <a:r>
              <a:rPr lang="pt-BR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Google </a:t>
            </a:r>
            <a:r>
              <a:rPr lang="pt-BR" sz="40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Now</a:t>
            </a:r>
            <a:r>
              <a:rPr lang="pt-BR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;</a:t>
            </a:r>
          </a:p>
          <a:p>
            <a:endParaRPr lang="pt-BR" dirty="0">
              <a:solidFill>
                <a:srgbClr val="205A59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9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354">
              <a:schemeClr val="bg1">
                <a:alpha val="82000"/>
              </a:schemeClr>
            </a:gs>
            <a:gs pos="100000">
              <a:srgbClr val="F692B8"/>
            </a:gs>
            <a:gs pos="55000">
              <a:schemeClr val="bg1">
                <a:alpha val="82000"/>
              </a:schemeClr>
            </a:gs>
            <a:gs pos="55000">
              <a:srgbClr val="F478A8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5F5881C-5B8B-4504-BADC-C2060E4D8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125" y="441435"/>
            <a:ext cx="12310765" cy="693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361B2B-B6AE-48BA-8E51-7540A0FE1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6" y="-325670"/>
            <a:ext cx="2886075" cy="15811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6C7EDD9-8946-4762-9F57-1CE7D01DCD09}"/>
              </a:ext>
            </a:extLst>
          </p:cNvPr>
          <p:cNvSpPr txBox="1"/>
          <p:nvPr/>
        </p:nvSpPr>
        <p:spPr>
          <a:xfrm>
            <a:off x="3923969" y="1006922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KitKat 4.4</a:t>
            </a:r>
            <a:r>
              <a:rPr lang="pt-BR" spc="-15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3117877" y="3429000"/>
            <a:ext cx="5822759" cy="1827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“Ok Google”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Identificador de chamadas.</a:t>
            </a:r>
          </a:p>
        </p:txBody>
      </p:sp>
    </p:spTree>
    <p:extLst>
      <p:ext uri="{BB962C8B-B14F-4D97-AF65-F5344CB8AC3E}">
        <p14:creationId xmlns:p14="http://schemas.microsoft.com/office/powerpoint/2010/main" val="177764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6AD1FA"/>
            </a:gs>
            <a:gs pos="55000">
              <a:schemeClr val="bg1">
                <a:alpha val="82000"/>
              </a:schemeClr>
            </a:gs>
            <a:gs pos="55000">
              <a:srgbClr val="08A1E0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7B3231B-6FED-4A98-B7CA-C9AAA8E3B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151"/>
            <a:ext cx="12181436" cy="68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B902C9-32E0-4AE1-A91C-2AC6CF3A3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6" y="-325670"/>
            <a:ext cx="2886075" cy="15811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6E51FA6-F763-4A76-A60D-472D19CE8E6A}"/>
              </a:ext>
            </a:extLst>
          </p:cNvPr>
          <p:cNvSpPr txBox="1"/>
          <p:nvPr/>
        </p:nvSpPr>
        <p:spPr>
          <a:xfrm>
            <a:off x="3923969" y="1053012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Lollipop</a:t>
            </a:r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5.0</a:t>
            </a:r>
            <a:r>
              <a:rPr lang="pt-BR" spc="-15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3146405" y="3630252"/>
            <a:ext cx="6600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Aperfeiçoamento do </a:t>
            </a:r>
            <a:r>
              <a:rPr lang="pt-BR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design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2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61CAFF"/>
            </a:gs>
            <a:gs pos="55000">
              <a:schemeClr val="bg1">
                <a:alpha val="82000"/>
              </a:schemeClr>
            </a:gs>
            <a:gs pos="55000">
              <a:srgbClr val="0072AA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2959F9-CF2B-4A1E-9FC5-051312BD2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6" b="89948" l="9961" r="92871">
                        <a14:foregroundMark x1="15137" y1="23224" x2="15137" y2="23224"/>
                        <a14:foregroundMark x1="56055" y1="19411" x2="56055" y2="19411"/>
                        <a14:foregroundMark x1="86621" y1="52166" x2="86621" y2="52166"/>
                        <a14:foregroundMark x1="14941" y1="30676" x2="14941" y2="30676"/>
                        <a14:foregroundMark x1="15918" y1="28943" x2="15918" y2="28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0149">
            <a:off x="-768193" y="4005632"/>
            <a:ext cx="6578044" cy="37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m relacionada">
            <a:extLst>
              <a:ext uri="{FF2B5EF4-FFF2-40B4-BE49-F238E27FC236}">
                <a16:creationId xmlns:a16="http://schemas.microsoft.com/office/drawing/2014/main" id="{E34A9EBF-7706-4FB4-A4B6-1B467A123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3" b="90889" l="62250" r="97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879" y="3041357"/>
            <a:ext cx="9009116" cy="506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C47258-4042-4B1C-8BD3-77F21E1E27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71" b="89911" l="6667" r="89804">
                        <a14:foregroundMark x1="23529" y1="20178" x2="23529" y2="2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70" y="283779"/>
            <a:ext cx="2708330" cy="357924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FD78E4A-DBBB-4BA1-AD37-A458A12A8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71" b="89911" l="6667" r="89804">
                        <a14:foregroundMark x1="23529" y1="20178" x2="23529" y2="2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49102">
            <a:off x="-531322" y="-753337"/>
            <a:ext cx="2637659" cy="348584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8580CEF-CFB7-4E47-99F3-FDA230AE9F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95" y="-209091"/>
            <a:ext cx="2886075" cy="15811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339817-9DBC-4F6E-BC5F-1CDCB73EC3EB}"/>
              </a:ext>
            </a:extLst>
          </p:cNvPr>
          <p:cNvSpPr txBox="1"/>
          <p:nvPr/>
        </p:nvSpPr>
        <p:spPr>
          <a:xfrm>
            <a:off x="3370382" y="1057738"/>
            <a:ext cx="5451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Marshmallow 6.0</a:t>
            </a:r>
            <a:r>
              <a:rPr lang="pt-BR" spc="-15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3620649" y="3309927"/>
            <a:ext cx="5111565" cy="1827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Google </a:t>
            </a:r>
            <a:r>
              <a:rPr lang="pt-BR" sz="40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Now</a:t>
            </a:r>
            <a:r>
              <a:rPr lang="pt-BR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 </a:t>
            </a:r>
            <a:r>
              <a:rPr lang="pt-BR" sz="40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Laucher</a:t>
            </a:r>
            <a:r>
              <a:rPr lang="pt-BR" sz="4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Mais segurança.</a:t>
            </a:r>
          </a:p>
        </p:txBody>
      </p:sp>
    </p:spTree>
    <p:extLst>
      <p:ext uri="{BB962C8B-B14F-4D97-AF65-F5344CB8AC3E}">
        <p14:creationId xmlns:p14="http://schemas.microsoft.com/office/powerpoint/2010/main" val="22820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4A515"/>
            </a:gs>
            <a:gs pos="55000">
              <a:schemeClr val="bg1">
                <a:alpha val="82000"/>
              </a:schemeClr>
            </a:gs>
            <a:gs pos="55000">
              <a:srgbClr val="EFA40C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m para nougat android">
            <a:extLst>
              <a:ext uri="{FF2B5EF4-FFF2-40B4-BE49-F238E27FC236}">
                <a16:creationId xmlns:a16="http://schemas.microsoft.com/office/drawing/2014/main" id="{D60E00B8-0065-4F51-85C1-A7E105E24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2" b="95510" l="0" r="999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17" y="2801922"/>
            <a:ext cx="7940565" cy="496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1CE6F4-1150-467D-9E5C-F7BDE775D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6" y="-325670"/>
            <a:ext cx="2886075" cy="15811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A7A69F2-49B0-40E8-B3CF-08AFFB3386D1}"/>
              </a:ext>
            </a:extLst>
          </p:cNvPr>
          <p:cNvSpPr txBox="1"/>
          <p:nvPr/>
        </p:nvSpPr>
        <p:spPr>
          <a:xfrm>
            <a:off x="3923969" y="1037247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Nougat 7.0</a:t>
            </a:r>
            <a:r>
              <a:rPr lang="pt-BR" spc="-150" dirty="0"/>
              <a:t> </a:t>
            </a:r>
          </a:p>
        </p:txBody>
      </p:sp>
      <p:sp>
        <p:nvSpPr>
          <p:cNvPr id="3" name="Retângulo 2"/>
          <p:cNvSpPr/>
          <p:nvPr/>
        </p:nvSpPr>
        <p:spPr>
          <a:xfrm>
            <a:off x="4063432" y="3069935"/>
            <a:ext cx="4198479" cy="2750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Multitarefa 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Mais segurança;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72 novos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emojis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7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2E39C">
                <a:lumMod val="97000"/>
                <a:lumOff val="3000"/>
              </a:srgbClr>
            </a:gs>
            <a:gs pos="55000">
              <a:schemeClr val="bg1">
                <a:alpha val="82000"/>
              </a:schemeClr>
            </a:gs>
            <a:gs pos="55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oreo android">
            <a:extLst>
              <a:ext uri="{FF2B5EF4-FFF2-40B4-BE49-F238E27FC236}">
                <a16:creationId xmlns:a16="http://schemas.microsoft.com/office/drawing/2014/main" id="{0D09E83D-18A3-42A2-BECA-C9B7B7F6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82" b="100000" l="10000" r="90723">
                        <a14:foregroundMark x1="75181" y1="67955" x2="78554" y2="90000"/>
                        <a14:foregroundMark x1="78554" y1="90000" x2="80000" y2="99091"/>
                        <a14:foregroundMark x1="79398" y1="86591" x2="82169" y2="99773"/>
                        <a14:foregroundMark x1="79759" y1="88636" x2="83133" y2="99773"/>
                        <a14:foregroundMark x1="80602" y1="86364" x2="83373" y2="9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51" y="3295117"/>
            <a:ext cx="6781143" cy="359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m relacionada">
            <a:extLst>
              <a:ext uri="{FF2B5EF4-FFF2-40B4-BE49-F238E27FC236}">
                <a16:creationId xmlns:a16="http://schemas.microsoft.com/office/drawing/2014/main" id="{3642A8EE-B74B-458B-9CBB-334E322DB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7385">
            <a:off x="-242453" y="808049"/>
            <a:ext cx="3776389" cy="353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146D74-07A4-4093-A064-05B2205BA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6" y="-325670"/>
            <a:ext cx="2886075" cy="15811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9B58248-5982-4995-9FFF-C2A70F66A9BB}"/>
              </a:ext>
            </a:extLst>
          </p:cNvPr>
          <p:cNvSpPr txBox="1"/>
          <p:nvPr/>
        </p:nvSpPr>
        <p:spPr>
          <a:xfrm>
            <a:off x="3857296" y="1131840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Oreo</a:t>
            </a:r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8.0</a:t>
            </a:r>
            <a:r>
              <a:rPr lang="pt-BR" sz="6000" spc="-15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3047999" y="30058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Smart</a:t>
            </a: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 </a:t>
            </a:r>
            <a:r>
              <a:rPr lang="pt-BR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Lock</a:t>
            </a: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;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Utilização maior dos gestos.</a:t>
            </a:r>
          </a:p>
        </p:txBody>
      </p:sp>
    </p:spTree>
    <p:extLst>
      <p:ext uri="{BB962C8B-B14F-4D97-AF65-F5344CB8AC3E}">
        <p14:creationId xmlns:p14="http://schemas.microsoft.com/office/powerpoint/2010/main" val="46314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FA115"/>
            </a:gs>
            <a:gs pos="55000">
              <a:schemeClr val="bg1">
                <a:alpha val="82000"/>
              </a:schemeClr>
            </a:gs>
            <a:gs pos="55000">
              <a:srgbClr val="BB7C0C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21CBDF-72E3-4731-996C-0E865D1B1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450" l="0" r="966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8676">
            <a:off x="9081603" y="1317674"/>
            <a:ext cx="2576287" cy="2700147"/>
          </a:xfrm>
          <a:prstGeom prst="rect">
            <a:avLst/>
          </a:prstGeom>
        </p:spPr>
      </p:pic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E0E238B9-FAA1-4614-B4E5-E5643C74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4343058"/>
            <a:ext cx="4730541" cy="27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16F499-CDD4-45A2-8AC1-4ED12B7A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450" l="0" r="966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8676">
            <a:off x="10084086" y="3682244"/>
            <a:ext cx="1981200" cy="2076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664D10-9F36-4C86-996C-DF9E9CA33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450" l="0" r="966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8676">
            <a:off x="10603755" y="5484674"/>
            <a:ext cx="1716501" cy="17990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3D87882-A9BC-4970-8241-A201965AB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6" y="-325670"/>
            <a:ext cx="2886075" cy="15811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9174369-856D-400B-A030-AA312F140B6C}"/>
              </a:ext>
            </a:extLst>
          </p:cNvPr>
          <p:cNvSpPr txBox="1"/>
          <p:nvPr/>
        </p:nvSpPr>
        <p:spPr>
          <a:xfrm>
            <a:off x="3926705" y="988363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Pie 9.0</a:t>
            </a:r>
            <a:r>
              <a:rPr lang="pt-BR" spc="-15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3286362" y="2967649"/>
            <a:ext cx="5752622" cy="2750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Equipado com inteligência artificial;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Bateria adaptativa.</a:t>
            </a:r>
          </a:p>
        </p:txBody>
      </p:sp>
    </p:spTree>
    <p:extLst>
      <p:ext uri="{BB962C8B-B14F-4D97-AF65-F5344CB8AC3E}">
        <p14:creationId xmlns:p14="http://schemas.microsoft.com/office/powerpoint/2010/main" val="3148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2C96995-D2EB-49B4-83F2-0B52D7027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895" y="1768262"/>
            <a:ext cx="2219325" cy="45434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175ACA-4460-431A-8F78-EB34DCD0A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70" y="1768261"/>
            <a:ext cx="2228850" cy="45434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1" y="0"/>
            <a:ext cx="3055277" cy="10048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3835019" y="752597"/>
            <a:ext cx="452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Interface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84B083-5002-47FC-80BF-C57FD25B7A58}"/>
              </a:ext>
            </a:extLst>
          </p:cNvPr>
          <p:cNvSpPr txBox="1"/>
          <p:nvPr/>
        </p:nvSpPr>
        <p:spPr>
          <a:xfrm>
            <a:off x="1802398" y="1602704"/>
            <a:ext cx="63099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Manipulação Direta;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Material Design;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Hardwares:</a:t>
            </a:r>
          </a:p>
          <a:p>
            <a:pPr marL="342900" indent="-3429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pt-BR" sz="4000" i="1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Acelerômetro;</a:t>
            </a:r>
          </a:p>
          <a:p>
            <a:pPr marL="342900" indent="-3429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pt-BR" sz="4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Giroscópio;</a:t>
            </a:r>
          </a:p>
          <a:p>
            <a:pPr marL="342900" indent="-3429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pt-BR" sz="4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Sensores de Proximidade;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82714B-8598-46E1-8D3E-8E17D7F45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20" y="1768260"/>
            <a:ext cx="2209800" cy="454342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2142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rgbClr val="22676B"/>
            </a:gs>
            <a:gs pos="95000">
              <a:schemeClr val="bg1">
                <a:alpha val="82000"/>
              </a:schemeClr>
            </a:gs>
            <a:gs pos="85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6D1FFE89-7C12-442D-9BDD-65988A1B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09" y="-1029015"/>
            <a:ext cx="7213381" cy="397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1B48E34C-F924-4EC6-8538-84D81A861F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927552"/>
              </p:ext>
            </p:extLst>
          </p:nvPr>
        </p:nvGraphicFramePr>
        <p:xfrm>
          <a:off x="6316716" y="1774935"/>
          <a:ext cx="5076496" cy="2730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3923CB1D-BAE0-4C00-97C2-0B699B0F0B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317328"/>
              </p:ext>
            </p:extLst>
          </p:nvPr>
        </p:nvGraphicFramePr>
        <p:xfrm>
          <a:off x="-1015233" y="1920765"/>
          <a:ext cx="5076496" cy="2730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FE8E250D-45A5-4A07-950D-FEFEDCAB04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048783"/>
              </p:ext>
            </p:extLst>
          </p:nvPr>
        </p:nvGraphicFramePr>
        <p:xfrm>
          <a:off x="1909648" y="3695384"/>
          <a:ext cx="4464877" cy="3162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3CF83973-F7A5-4E17-8EC4-F0013508F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974493"/>
              </p:ext>
            </p:extLst>
          </p:nvPr>
        </p:nvGraphicFramePr>
        <p:xfrm>
          <a:off x="4809797" y="3907220"/>
          <a:ext cx="5076496" cy="2730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41387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8" grpId="0">
        <p:bldAsOne/>
      </p:bldGraphic>
      <p:bldGraphic spid="22" grpId="0">
        <p:bldAsOne/>
      </p:bldGraphic>
      <p:bldGraphic spid="23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06CEABD-C043-481D-8419-35CA0ADC4D7F}"/>
              </a:ext>
            </a:extLst>
          </p:cNvPr>
          <p:cNvSpPr txBox="1"/>
          <p:nvPr/>
        </p:nvSpPr>
        <p:spPr>
          <a:xfrm>
            <a:off x="3367135" y="2276088"/>
            <a:ext cx="63549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Rede de telefonia;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Sinais de transmissão e frequência;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1" y="0"/>
            <a:ext cx="3055277" cy="10048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3835019" y="1004846"/>
            <a:ext cx="4521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Rede de Celulares</a:t>
            </a:r>
          </a:p>
        </p:txBody>
      </p:sp>
      <p:pic>
        <p:nvPicPr>
          <p:cNvPr id="1028" name="Picture 4" descr="Resultado de imagem para android comunicaÃ§Ã£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21" y="1835843"/>
            <a:ext cx="5976562" cy="44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42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06CEABD-C043-481D-8419-35CA0ADC4D7F}"/>
              </a:ext>
            </a:extLst>
          </p:cNvPr>
          <p:cNvSpPr txBox="1"/>
          <p:nvPr/>
        </p:nvSpPr>
        <p:spPr>
          <a:xfrm>
            <a:off x="3803313" y="2211661"/>
            <a:ext cx="60894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Tecnologia </a:t>
            </a:r>
            <a:r>
              <a:rPr lang="pt-BR" sz="3600" i="1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wireless</a:t>
            </a:r>
            <a:r>
              <a:rPr lang="pt-BR" sz="36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Principais tipos:</a:t>
            </a:r>
          </a:p>
          <a:p>
            <a:pPr marL="342900" indent="-3429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pt-BR" sz="3600" i="1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Wifi;</a:t>
            </a:r>
          </a:p>
          <a:p>
            <a:pPr marL="342900" indent="-3429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pt-BR" sz="36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3G;</a:t>
            </a:r>
          </a:p>
          <a:p>
            <a:pPr marL="342900" indent="-3429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pt-BR" sz="36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4G ou LTE;</a:t>
            </a:r>
          </a:p>
          <a:p>
            <a:pPr marL="342900" indent="-3429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pt-BR" sz="36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4G+;</a:t>
            </a:r>
          </a:p>
          <a:p>
            <a:pPr marL="342900" indent="-342900">
              <a:buClr>
                <a:srgbClr val="00B050"/>
              </a:buClr>
              <a:buSzPct val="100000"/>
              <a:buFont typeface="+mj-lt"/>
              <a:buAutoNum type="arabicPeriod"/>
            </a:pPr>
            <a:r>
              <a:rPr lang="pt-BR" sz="36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5G.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1" y="0"/>
            <a:ext cx="3055277" cy="10048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3606360" y="505666"/>
            <a:ext cx="497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Para Internet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381CB6-4F7C-41C6-A496-5A6F51A82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56" y="1510512"/>
            <a:ext cx="7238884" cy="5429164"/>
          </a:xfrm>
          <a:prstGeom prst="rect">
            <a:avLst/>
          </a:prstGeom>
        </p:spPr>
      </p:pic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0E9EA71A-EA2C-40E0-B345-B7B91AB42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50" y="1693928"/>
            <a:ext cx="7593496" cy="50623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7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06CEABD-C043-481D-8419-35CA0ADC4D7F}"/>
              </a:ext>
            </a:extLst>
          </p:cNvPr>
          <p:cNvSpPr txBox="1"/>
          <p:nvPr/>
        </p:nvSpPr>
        <p:spPr>
          <a:xfrm>
            <a:off x="3049425" y="2012352"/>
            <a:ext cx="6286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87BE00"/>
                </a:solidFill>
                <a:latin typeface="Tw Cen MT Condensed Extra Bold" panose="020B0803020202020204" pitchFamily="34" charset="0"/>
              </a:rPr>
              <a:t>Espaçamento memória interna: 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    850Mb - 1,2GB;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87BE00"/>
                </a:solidFill>
                <a:latin typeface="Tw Cen MT Condensed Extra Bold" panose="020B0803020202020204" pitchFamily="34" charset="0"/>
              </a:rPr>
              <a:t>RAM: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     512Mb, recomenda-se 2GB;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87BE00"/>
                </a:solidFill>
                <a:latin typeface="Tw Cen MT Condensed Extra Bold" panose="020B0803020202020204" pitchFamily="34" charset="0"/>
              </a:rPr>
              <a:t>Espaçamento processador: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    2GB;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87BE00"/>
                </a:solidFill>
                <a:latin typeface="Tw Cen MT Condensed Extra Bold" panose="020B0803020202020204" pitchFamily="34" charset="0"/>
              </a:rPr>
              <a:t>Resolução mínima: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    1280 x 800 px ou 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    superior a um dispositivo de 10 polegadas. </a:t>
            </a:r>
            <a:endParaRPr lang="pt-BR" sz="3600" dirty="0">
              <a:solidFill>
                <a:srgbClr val="205A59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2404352" y="611142"/>
            <a:ext cx="7576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3E3B3C"/>
                </a:solidFill>
                <a:latin typeface="Tw Cen MT Condensed Extra Bold" panose="020B0803020202020204" pitchFamily="34" charset="0"/>
              </a:rPr>
              <a:t>Hardware necessário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89" y="0"/>
            <a:ext cx="2847975" cy="1066800"/>
          </a:xfrm>
          <a:prstGeom prst="rect">
            <a:avLst/>
          </a:prstGeom>
        </p:spPr>
      </p:pic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425" y="2183295"/>
            <a:ext cx="62865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81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06CEABD-C043-481D-8419-35CA0ADC4D7F}"/>
              </a:ext>
            </a:extLst>
          </p:cNvPr>
          <p:cNvSpPr txBox="1"/>
          <p:nvPr/>
        </p:nvSpPr>
        <p:spPr>
          <a:xfrm>
            <a:off x="1052951" y="2316302"/>
            <a:ext cx="520596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Simplicidade, executa funcionalidades simples;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Preferencia de terceiros;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89" y="0"/>
            <a:ext cx="2847975" cy="1066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5527658-AB62-46C8-A145-2491027B5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52" y="1890322"/>
            <a:ext cx="2741566" cy="4873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D400E85-6BC7-4507-9856-227605EB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2785"/>
            <a:ext cx="4159265" cy="493654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1298850" y="748138"/>
            <a:ext cx="9787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3E3B3C"/>
                </a:solidFill>
                <a:latin typeface="Tw Cen MT Condensed Extra Bold" panose="020B0803020202020204" pitchFamily="34" charset="0"/>
              </a:rPr>
              <a:t>Gerenciamento de arquivos</a:t>
            </a:r>
          </a:p>
        </p:txBody>
      </p:sp>
    </p:spTree>
    <p:extLst>
      <p:ext uri="{BB962C8B-B14F-4D97-AF65-F5344CB8AC3E}">
        <p14:creationId xmlns:p14="http://schemas.microsoft.com/office/powerpoint/2010/main" val="427584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06CEABD-C043-481D-8419-35CA0ADC4D7F}"/>
              </a:ext>
            </a:extLst>
          </p:cNvPr>
          <p:cNvSpPr txBox="1"/>
          <p:nvPr/>
        </p:nvSpPr>
        <p:spPr>
          <a:xfrm>
            <a:off x="3209479" y="2070259"/>
            <a:ext cx="6354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4A6766"/>
                </a:solidFill>
                <a:latin typeface="Tw Cen MT Condensed Extra Bold" panose="020B0803020202020204" pitchFamily="34" charset="0"/>
              </a:rPr>
              <a:t>Segurança Linux;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4A6766"/>
                </a:solidFill>
                <a:latin typeface="Tw Cen MT Condensed Extra Bold" panose="020B0803020202020204" pitchFamily="34" charset="0"/>
              </a:rPr>
              <a:t>Criptografia dos </a:t>
            </a:r>
            <a:r>
              <a:rPr lang="pt-BR" sz="4800" dirty="0" smtClean="0">
                <a:solidFill>
                  <a:srgbClr val="4A6766"/>
                </a:solidFill>
                <a:latin typeface="Tw Cen MT Condensed Extra Bold" panose="020B0803020202020204" pitchFamily="34" charset="0"/>
              </a:rPr>
              <a:t>Dados;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dirty="0" smtClean="0">
                <a:solidFill>
                  <a:srgbClr val="4A6766"/>
                </a:solidFill>
                <a:latin typeface="Tw Cen MT Condensed Extra Bold" panose="020B0803020202020204" pitchFamily="34" charset="0"/>
              </a:rPr>
              <a:t>Proteção </a:t>
            </a:r>
            <a:r>
              <a:rPr lang="pt-BR" sz="4800" dirty="0">
                <a:solidFill>
                  <a:srgbClr val="4A6766"/>
                </a:solidFill>
                <a:latin typeface="Tw Cen MT Condensed Extra Bold" panose="020B0803020202020204" pitchFamily="34" charset="0"/>
              </a:rPr>
              <a:t>no Chrome.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1" y="0"/>
            <a:ext cx="3055277" cy="10048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3567632" y="660260"/>
            <a:ext cx="5056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Segurança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2B47707-A017-4974-8F08-CEF1CC413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74" y="2070259"/>
            <a:ext cx="9030158" cy="41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A21306F-611B-45ED-B91B-C859F5D2EA52}"/>
              </a:ext>
            </a:extLst>
          </p:cNvPr>
          <p:cNvSpPr txBox="1"/>
          <p:nvPr/>
        </p:nvSpPr>
        <p:spPr>
          <a:xfrm>
            <a:off x="6510495" y="2832411"/>
            <a:ext cx="2617739" cy="276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Sony;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Asus;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LG.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6CEABD-C043-481D-8419-35CA0ADC4D7F}"/>
              </a:ext>
            </a:extLst>
          </p:cNvPr>
          <p:cNvSpPr txBox="1"/>
          <p:nvPr/>
        </p:nvSpPr>
        <p:spPr>
          <a:xfrm>
            <a:off x="2918529" y="1792762"/>
            <a:ext cx="63549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Fabricantes de Celulares;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Samsung;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205A59"/>
                </a:solidFill>
                <a:latin typeface="Tw Cen MT Condensed Extra Bold" panose="020B0803020202020204" pitchFamily="34" charset="0"/>
              </a:rPr>
              <a:t>Huawei</a:t>
            </a:r>
            <a:r>
              <a:rPr lang="pt-BR" sz="4000" b="1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Motorola;</a:t>
            </a:r>
            <a:endParaRPr lang="pt-BR" sz="4000" dirty="0">
              <a:solidFill>
                <a:srgbClr val="205A59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800" dirty="0">
              <a:solidFill>
                <a:srgbClr val="205A59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1" y="0"/>
            <a:ext cx="3055277" cy="10048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2449551" y="787916"/>
            <a:ext cx="7292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Dentro das Empresas</a:t>
            </a:r>
          </a:p>
        </p:txBody>
      </p:sp>
      <p:pic>
        <p:nvPicPr>
          <p:cNvPr id="25602" name="Picture 2" descr="Resultado de imagem para empresas">
            <a:extLst>
              <a:ext uri="{FF2B5EF4-FFF2-40B4-BE49-F238E27FC236}">
                <a16:creationId xmlns:a16="http://schemas.microsoft.com/office/drawing/2014/main" id="{E6D1A91A-D110-4AEE-B03F-EF22A90A3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70" y="2009692"/>
            <a:ext cx="7615453" cy="4283692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1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1" y="0"/>
            <a:ext cx="3055277" cy="10048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3835019" y="953402"/>
            <a:ext cx="4521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Valores do S.O.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7FFAAF9-04D8-47BE-9A26-2ED337099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25503"/>
              </p:ext>
            </p:extLst>
          </p:nvPr>
        </p:nvGraphicFramePr>
        <p:xfrm>
          <a:off x="3711575" y="4051871"/>
          <a:ext cx="4768850" cy="369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4425">
                  <a:extLst>
                    <a:ext uri="{9D8B030D-6E8A-4147-A177-3AD203B41FA5}">
                      <a16:colId xmlns:a16="http://schemas.microsoft.com/office/drawing/2014/main" val="3674397"/>
                    </a:ext>
                  </a:extLst>
                </a:gridCol>
                <a:gridCol w="2384425">
                  <a:extLst>
                    <a:ext uri="{9D8B030D-6E8A-4147-A177-3AD203B41FA5}">
                      <a16:colId xmlns:a16="http://schemas.microsoft.com/office/drawing/2014/main" val="1926518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Receita por download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US$ 0,01875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520614609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64FA20A-0E17-48D5-82E7-845BABAC1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165893"/>
              </p:ext>
            </p:extLst>
          </p:nvPr>
        </p:nvGraphicFramePr>
        <p:xfrm>
          <a:off x="2543380" y="2737801"/>
          <a:ext cx="7105236" cy="24929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2618">
                  <a:extLst>
                    <a:ext uri="{9D8B030D-6E8A-4147-A177-3AD203B41FA5}">
                      <a16:colId xmlns:a16="http://schemas.microsoft.com/office/drawing/2014/main" val="2794671665"/>
                    </a:ext>
                  </a:extLst>
                </a:gridCol>
                <a:gridCol w="3552618">
                  <a:extLst>
                    <a:ext uri="{9D8B030D-6E8A-4147-A177-3AD203B41FA5}">
                      <a16:colId xmlns:a16="http://schemas.microsoft.com/office/drawing/2014/main" val="2980115189"/>
                    </a:ext>
                  </a:extLst>
                </a:gridCol>
              </a:tblGrid>
              <a:tr h="975499">
                <a:tc gridSpan="2">
                  <a:txBody>
                    <a:bodyPr/>
                    <a:lstStyle/>
                    <a:p>
                      <a:pPr algn="ctr"/>
                      <a:r>
                        <a:rPr lang="pt-BR" sz="4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RECEITA POR DOWNLOAD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629354"/>
                  </a:ext>
                </a:extLst>
              </a:tr>
              <a:tr h="758721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>
                          <a:ln>
                            <a:noFill/>
                          </a:ln>
                          <a:solidFill>
                            <a:srgbClr val="3F3B3C"/>
                          </a:solidFill>
                          <a:latin typeface="Tw Cen MT Condensed Extra Bold" panose="020B0803020202020204" pitchFamily="34" charset="0"/>
                        </a:rPr>
                        <a:t>US 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>
                          <a:ln>
                            <a:noFill/>
                          </a:ln>
                          <a:solidFill>
                            <a:srgbClr val="3F3B3C"/>
                          </a:solidFill>
                          <a:latin typeface="Tw Cen MT Condensed Extra Bold" panose="020B0803020202020204" pitchFamily="34" charset="0"/>
                        </a:rPr>
                        <a:t>0,1875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85176"/>
                  </a:ext>
                </a:extLst>
              </a:tr>
              <a:tr h="758721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>
                          <a:ln>
                            <a:noFill/>
                          </a:ln>
                          <a:solidFill>
                            <a:srgbClr val="3F3B3C"/>
                          </a:solidFill>
                          <a:latin typeface="Tw Cen MT Condensed Extra Bold" panose="020B0803020202020204" pitchFamily="34" charset="0"/>
                        </a:rPr>
                        <a:t>REAL R$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>
                          <a:ln>
                            <a:noFill/>
                          </a:ln>
                          <a:solidFill>
                            <a:srgbClr val="3F3B3C"/>
                          </a:solidFill>
                          <a:latin typeface="Tw Cen MT Condensed Extra Bold" panose="020B0803020202020204" pitchFamily="34" charset="0"/>
                        </a:rPr>
                        <a:t>0,72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72579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0615511D-61FA-488B-A383-62E1EA427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80" y="1784399"/>
            <a:ext cx="7656910" cy="4727153"/>
          </a:xfrm>
          <a:prstGeom prst="rect">
            <a:avLst/>
          </a:prstGeom>
        </p:spPr>
      </p:pic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2FEF099A-7491-48D5-B776-DC3F7500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14" r="100000">
                        <a14:foregroundMark x1="55952" y1="26818" x2="55952" y2="26818"/>
                        <a14:foregroundMark x1="45238" y1="31591" x2="45238" y2="31591"/>
                        <a14:foregroundMark x1="39881" y1="40341" x2="56667" y2="54659"/>
                        <a14:foregroundMark x1="62024" y1="70000" x2="62024" y2="52500"/>
                        <a14:foregroundMark x1="40595" y1="71136" x2="62500" y2="72955"/>
                        <a14:foregroundMark x1="40238" y1="69659" x2="38333" y2="63068"/>
                        <a14:foregroundMark x1="42500" y1="37500" x2="45238" y2="25341"/>
                        <a14:foregroundMark x1="47857" y1="27955" x2="58214" y2="30114"/>
                        <a14:foregroundMark x1="59762" y1="31932" x2="63214" y2="39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5612">
            <a:off x="1749498" y="132623"/>
            <a:ext cx="2016069" cy="21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1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06CEABD-C043-481D-8419-35CA0ADC4D7F}"/>
              </a:ext>
            </a:extLst>
          </p:cNvPr>
          <p:cNvSpPr txBox="1"/>
          <p:nvPr/>
        </p:nvSpPr>
        <p:spPr>
          <a:xfrm>
            <a:off x="2918530" y="2010694"/>
            <a:ext cx="635493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Acesso ao Código-Fonte;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Interface Mutante;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Aplicativos e Novidades;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Sempre Atualizado;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4800" dirty="0">
              <a:solidFill>
                <a:srgbClr val="205A59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1" y="0"/>
            <a:ext cx="3055277" cy="10048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3567632" y="625900"/>
            <a:ext cx="5056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Vantagens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B77A19-2C14-4455-B5EB-F2FC4EEBD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44" y="2010694"/>
            <a:ext cx="6761108" cy="47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06CEABD-C043-481D-8419-35CA0ADC4D7F}"/>
              </a:ext>
            </a:extLst>
          </p:cNvPr>
          <p:cNvSpPr txBox="1"/>
          <p:nvPr/>
        </p:nvSpPr>
        <p:spPr>
          <a:xfrm>
            <a:off x="3062333" y="2103816"/>
            <a:ext cx="63549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Incompatibilidade de Aplicativos;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Desorganização dos Códigos;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205A59"/>
                </a:solidFill>
                <a:latin typeface="Tw Cen MT Condensed Extra Bold" panose="020B0803020202020204" pitchFamily="34" charset="0"/>
              </a:rPr>
              <a:t>Problemas no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1" y="0"/>
            <a:ext cx="3055277" cy="10048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3711435" y="660260"/>
            <a:ext cx="5056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Desvantagens</a:t>
            </a:r>
          </a:p>
        </p:txBody>
      </p:sp>
      <p:pic>
        <p:nvPicPr>
          <p:cNvPr id="19458" name="Picture 2" descr="Imagem relacionada">
            <a:extLst>
              <a:ext uri="{FF2B5EF4-FFF2-40B4-BE49-F238E27FC236}">
                <a16:creationId xmlns:a16="http://schemas.microsoft.com/office/drawing/2014/main" id="{01C183F4-FBD8-4567-BDE3-10781C70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04" y="1860589"/>
            <a:ext cx="8696390" cy="444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1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59" y="-138280"/>
            <a:ext cx="3055277" cy="10048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2683575" y="613563"/>
            <a:ext cx="6824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APLICATIVOS COMPATÍVEIS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E36B5D-F5B9-49D9-AE50-178BD6DDA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51" y="2952750"/>
            <a:ext cx="952500" cy="9525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6F6CF8-069B-46F3-8C3F-C5F711B1D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20" y="4063548"/>
            <a:ext cx="952500" cy="9525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C82FB16-0FD5-4220-96A9-23D039CEC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22" y="4021888"/>
            <a:ext cx="1219200" cy="9239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48E7458-FFBF-4102-9A99-860B903BA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33" y="3944814"/>
            <a:ext cx="1143733" cy="114373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6D005EF-79C0-457C-B659-983530C35D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28" y="4998875"/>
            <a:ext cx="1119401" cy="111940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0A1CFE-D015-4F05-B43C-74FD351CB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08" y="3164461"/>
            <a:ext cx="3132741" cy="71426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835AF10-E5E4-4C26-8992-8BDB3287F2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51" y="4089985"/>
            <a:ext cx="952500" cy="9525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163266D-D90D-4E51-A716-2DC976439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75" y="5174346"/>
            <a:ext cx="1905000" cy="84772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727E29D-F526-4101-B10A-C86E0CAAAF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920" y="2952750"/>
            <a:ext cx="952500" cy="9525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03DE69-B429-4160-983E-4FF2479DE9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3" y="5231709"/>
            <a:ext cx="2381250" cy="533400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3F335492-6AAF-4D85-884F-B7EF3C221922}"/>
              </a:ext>
            </a:extLst>
          </p:cNvPr>
          <p:cNvSpPr/>
          <p:nvPr/>
        </p:nvSpPr>
        <p:spPr>
          <a:xfrm>
            <a:off x="866891" y="2196335"/>
            <a:ext cx="4698174" cy="4566408"/>
          </a:xfrm>
          <a:prstGeom prst="ellipse">
            <a:avLst/>
          </a:prstGeom>
          <a:noFill/>
          <a:ln w="57150">
            <a:solidFill>
              <a:srgbClr val="2B6E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A885B4E-DDC6-4BF1-9431-08795BD546AF}"/>
              </a:ext>
            </a:extLst>
          </p:cNvPr>
          <p:cNvSpPr/>
          <p:nvPr/>
        </p:nvSpPr>
        <p:spPr>
          <a:xfrm>
            <a:off x="6204433" y="2196335"/>
            <a:ext cx="4698174" cy="4566408"/>
          </a:xfrm>
          <a:prstGeom prst="ellipse">
            <a:avLst/>
          </a:prstGeom>
          <a:noFill/>
          <a:ln w="57150">
            <a:solidFill>
              <a:srgbClr val="2B6E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35F6F3C-A82B-4C67-B244-0DF5D8074950}"/>
              </a:ext>
            </a:extLst>
          </p:cNvPr>
          <p:cNvSpPr txBox="1"/>
          <p:nvPr/>
        </p:nvSpPr>
        <p:spPr>
          <a:xfrm>
            <a:off x="2388613" y="1636839"/>
            <a:ext cx="1654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3E3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GOOGLE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5560496-FD3C-441D-BDE0-CA4F83908F3B}"/>
              </a:ext>
            </a:extLst>
          </p:cNvPr>
          <p:cNvSpPr txBox="1"/>
          <p:nvPr/>
        </p:nvSpPr>
        <p:spPr>
          <a:xfrm>
            <a:off x="7565855" y="1645857"/>
            <a:ext cx="1975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3E3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98791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m relacionada">
            <a:extLst>
              <a:ext uri="{FF2B5EF4-FFF2-40B4-BE49-F238E27FC236}">
                <a16:creationId xmlns:a16="http://schemas.microsoft.com/office/drawing/2014/main" id="{B92D48B3-01CF-48DD-9634-DAFE2B7F1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2640" y="-216568"/>
            <a:ext cx="15237277" cy="759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9193B3E-DBAC-4B48-94CC-F3B0EB2DBD54}"/>
              </a:ext>
            </a:extLst>
          </p:cNvPr>
          <p:cNvSpPr txBox="1"/>
          <p:nvPr/>
        </p:nvSpPr>
        <p:spPr>
          <a:xfrm>
            <a:off x="2602828" y="110359"/>
            <a:ext cx="6986342" cy="1200329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3E3B3C"/>
                </a:solidFill>
                <a:latin typeface="Tw Cen MT Condensed Extra Bold" panose="020B0803020202020204" pitchFamily="34" charset="0"/>
              </a:rPr>
              <a:t>CARACTERÍSTICAS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5051DD-4150-4308-AFC2-B2416FEA9081}"/>
              </a:ext>
            </a:extLst>
          </p:cNvPr>
          <p:cNvSpPr txBox="1"/>
          <p:nvPr/>
        </p:nvSpPr>
        <p:spPr>
          <a:xfrm>
            <a:off x="516141" y="3580847"/>
            <a:ext cx="4981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Open Source Project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BE1580-3498-4E6E-8AEE-B0443CAAC3A0}"/>
              </a:ext>
            </a:extLst>
          </p:cNvPr>
          <p:cNvSpPr txBox="1"/>
          <p:nvPr/>
        </p:nvSpPr>
        <p:spPr>
          <a:xfrm>
            <a:off x="516141" y="1876039"/>
            <a:ext cx="4981904" cy="144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Estrutura Base</a:t>
            </a: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      Kernel Linux/ROMs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253C1B-64A9-47E5-8839-A8C6F68F77AE}"/>
              </a:ext>
            </a:extLst>
          </p:cNvPr>
          <p:cNvSpPr txBox="1"/>
          <p:nvPr/>
        </p:nvSpPr>
        <p:spPr>
          <a:xfrm>
            <a:off x="6295318" y="1864424"/>
            <a:ext cx="5380541" cy="1779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Android Studio &amp;</a:t>
            </a: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    Android SDK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C0061D-9A5C-4106-8AC6-31C4FF6B6CBD}"/>
              </a:ext>
            </a:extLst>
          </p:cNvPr>
          <p:cNvSpPr txBox="1"/>
          <p:nvPr/>
        </p:nvSpPr>
        <p:spPr>
          <a:xfrm>
            <a:off x="6295318" y="3644398"/>
            <a:ext cx="3774734" cy="1441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Versões</a:t>
            </a: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      Doces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4C18C79-DC15-41AC-9E33-01AAD384D6D1}"/>
              </a:ext>
            </a:extLst>
          </p:cNvPr>
          <p:cNvSpPr txBox="1"/>
          <p:nvPr/>
        </p:nvSpPr>
        <p:spPr>
          <a:xfrm>
            <a:off x="516141" y="5598561"/>
            <a:ext cx="4981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Touch </a:t>
            </a:r>
            <a:r>
              <a:rPr lang="pt-BR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Screen</a:t>
            </a:r>
            <a:endParaRPr lang="pt-B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0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rgbClr val="22676B"/>
            </a:gs>
            <a:gs pos="95000">
              <a:schemeClr val="bg1">
                <a:alpha val="82000"/>
              </a:schemeClr>
            </a:gs>
            <a:gs pos="85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C5002DE-776D-49AC-9ED5-3F81C0C6A911}"/>
              </a:ext>
            </a:extLst>
          </p:cNvPr>
          <p:cNvSpPr txBox="1"/>
          <p:nvPr/>
        </p:nvSpPr>
        <p:spPr>
          <a:xfrm>
            <a:off x="3437336" y="2474951"/>
            <a:ext cx="7947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rgbClr val="3E3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CONCLUSÕES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8EE0E5-A9B2-4674-BFA3-533F39DE0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26" y="1965260"/>
            <a:ext cx="2630137" cy="25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22676B"/>
            </a:gs>
            <a:gs pos="88000">
              <a:schemeClr val="bg1">
                <a:alpha val="82000"/>
              </a:schemeClr>
            </a:gs>
            <a:gs pos="94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5FCAA74-B627-4D38-A947-2727E402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213" y="289972"/>
            <a:ext cx="4793573" cy="157655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AB526B-4511-4922-A180-BCCC902B87A7}"/>
              </a:ext>
            </a:extLst>
          </p:cNvPr>
          <p:cNvSpPr txBox="1"/>
          <p:nvPr/>
        </p:nvSpPr>
        <p:spPr>
          <a:xfrm>
            <a:off x="4974201" y="2494252"/>
            <a:ext cx="67594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Obrigado(a) Pela Atenção!</a:t>
            </a:r>
          </a:p>
        </p:txBody>
      </p:sp>
      <p:pic>
        <p:nvPicPr>
          <p:cNvPr id="18434" name="Picture 2" descr="Imagem relacionada">
            <a:extLst>
              <a:ext uri="{FF2B5EF4-FFF2-40B4-BE49-F238E27FC236}">
                <a16:creationId xmlns:a16="http://schemas.microsoft.com/office/drawing/2014/main" id="{C17B331C-5BFF-4C18-B0EE-117EFD5357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01" y="186652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329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8E262"/>
            </a:gs>
            <a:gs pos="57000">
              <a:srgbClr val="3AA09E"/>
            </a:gs>
            <a:gs pos="100000">
              <a:srgbClr val="ACD754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1F50746-8E5F-4D3E-95C5-891FFA6B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7" y="-6810"/>
            <a:ext cx="10297214" cy="686481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84B69595-9D22-46C0-BB34-C802D3C6AC31}"/>
              </a:ext>
            </a:extLst>
          </p:cNvPr>
          <p:cNvSpPr/>
          <p:nvPr/>
        </p:nvSpPr>
        <p:spPr>
          <a:xfrm>
            <a:off x="1303412" y="1683252"/>
            <a:ext cx="9574964" cy="27369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53BF51B-4B8A-40D5-B648-4BFA04B86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818" y="1891862"/>
            <a:ext cx="3910151" cy="128600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D09A9E-876F-447B-8305-74BD88C7B122}"/>
              </a:ext>
            </a:extLst>
          </p:cNvPr>
          <p:cNvSpPr txBox="1"/>
          <p:nvPr/>
        </p:nvSpPr>
        <p:spPr>
          <a:xfrm>
            <a:off x="3652089" y="2860035"/>
            <a:ext cx="4877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rgbClr val="A4C739"/>
                </a:solidFill>
                <a:latin typeface="Tw Cen MT Condensed Extra Bold" panose="020B0803020202020204" pitchFamily="34" charset="0"/>
              </a:rPr>
              <a:t>Versões</a:t>
            </a:r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5D996CB3-7D90-42A9-9022-AB6551318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58516"/>
              </p:ext>
            </p:extLst>
          </p:nvPr>
        </p:nvGraphicFramePr>
        <p:xfrm>
          <a:off x="1152494" y="1405463"/>
          <a:ext cx="9618155" cy="40402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{638B1855-1B75-4FBE-930C-398BA8C253C6}</a:tableStyleId>
              </a:tblPr>
              <a:tblGrid>
                <a:gridCol w="2172886">
                  <a:extLst>
                    <a:ext uri="{9D8B030D-6E8A-4147-A177-3AD203B41FA5}">
                      <a16:colId xmlns:a16="http://schemas.microsoft.com/office/drawing/2014/main" val="2436347831"/>
                    </a:ext>
                  </a:extLst>
                </a:gridCol>
                <a:gridCol w="1870842">
                  <a:extLst>
                    <a:ext uri="{9D8B030D-6E8A-4147-A177-3AD203B41FA5}">
                      <a16:colId xmlns:a16="http://schemas.microsoft.com/office/drawing/2014/main" val="880815306"/>
                    </a:ext>
                  </a:extLst>
                </a:gridCol>
                <a:gridCol w="1881352">
                  <a:extLst>
                    <a:ext uri="{9D8B030D-6E8A-4147-A177-3AD203B41FA5}">
                      <a16:colId xmlns:a16="http://schemas.microsoft.com/office/drawing/2014/main" val="3693154669"/>
                    </a:ext>
                  </a:extLst>
                </a:gridCol>
                <a:gridCol w="1769444">
                  <a:extLst>
                    <a:ext uri="{9D8B030D-6E8A-4147-A177-3AD203B41FA5}">
                      <a16:colId xmlns:a16="http://schemas.microsoft.com/office/drawing/2014/main" val="3900150477"/>
                    </a:ext>
                  </a:extLst>
                </a:gridCol>
                <a:gridCol w="1923631">
                  <a:extLst>
                    <a:ext uri="{9D8B030D-6E8A-4147-A177-3AD203B41FA5}">
                      <a16:colId xmlns:a16="http://schemas.microsoft.com/office/drawing/2014/main" val="294246336"/>
                    </a:ext>
                  </a:extLst>
                </a:gridCol>
              </a:tblGrid>
              <a:tr h="1188232">
                <a:tc>
                  <a:txBody>
                    <a:bodyPr/>
                    <a:lstStyle/>
                    <a:p>
                      <a:pPr algn="ctr"/>
                      <a:r>
                        <a:rPr lang="pt-BR" sz="31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 Cupcake 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Donat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Eclair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Froyo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GigerBread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890521"/>
                  </a:ext>
                </a:extLst>
              </a:tr>
              <a:tr h="1588562">
                <a:tc>
                  <a:txBody>
                    <a:bodyPr/>
                    <a:lstStyle/>
                    <a:p>
                      <a:pPr algn="ctr"/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Honeycomb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Ice Cream </a:t>
                      </a:r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Sandwich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Jelly</a:t>
                      </a:r>
                      <a:r>
                        <a:rPr lang="pt-BR" sz="3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 </a:t>
                      </a:r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Bean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KikKat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Lollipop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993958"/>
                  </a:ext>
                </a:extLst>
              </a:tr>
              <a:tr h="1263469">
                <a:tc>
                  <a:txBody>
                    <a:bodyPr/>
                    <a:lstStyle/>
                    <a:p>
                      <a:pPr algn="ctr"/>
                      <a:r>
                        <a:rPr lang="pt-BR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Marshmallow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Nougat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1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Oreo</a:t>
                      </a:r>
                      <a:endParaRPr lang="pt-BR" sz="3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pt-BR" sz="3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w Cen MT Condensed Extra Bold" panose="020B0803020202020204" pitchFamily="34" charset="0"/>
                        </a:rPr>
                        <a:t>Pie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2800" dirty="0">
                        <a:latin typeface="Tw Cen MT Condensed Extra Bold" panose="020B08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0037726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69CDCEAD-0E97-47D6-97D4-F47D66017F50}"/>
              </a:ext>
            </a:extLst>
          </p:cNvPr>
          <p:cNvGraphicFramePr>
            <a:graphicFrameLocks noGrp="1"/>
          </p:cNvGraphicFramePr>
          <p:nvPr/>
        </p:nvGraphicFramePr>
        <p:xfrm>
          <a:off x="11792607" y="5533697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078425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1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2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rgbClr val="F9BEC5"/>
            </a:gs>
            <a:gs pos="56000">
              <a:schemeClr val="bg1">
                <a:alpha val="82000"/>
              </a:schemeClr>
            </a:gs>
            <a:gs pos="56000">
              <a:srgbClr val="F7AFB8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 descr="Granulado colorido espalhados na mesa Foto gratuita">
            <a:extLst>
              <a:ext uri="{FF2B5EF4-FFF2-40B4-BE49-F238E27FC236}">
                <a16:creationId xmlns:a16="http://schemas.microsoft.com/office/drawing/2014/main" id="{922491D8-0869-4EFD-B9DB-C6889B5C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4824" l="37700" r="100000">
                        <a14:foregroundMark x1="82109" y1="27796" x2="82109" y2="27796"/>
                        <a14:foregroundMark x1="82109" y1="14377" x2="87220" y2="80192"/>
                        <a14:foregroundMark x1="88658" y1="12620" x2="94569" y2="50000"/>
                        <a14:foregroundMark x1="71725" y1="11502" x2="86102" y2="46166"/>
                        <a14:foregroundMark x1="69808" y1="1917" x2="60383" y2="35304"/>
                        <a14:foregroundMark x1="64377" y1="58946" x2="97764" y2="84824"/>
                        <a14:foregroundMark x1="54313" y1="60863" x2="90735" y2="82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0" y="1647114"/>
            <a:ext cx="5210886" cy="521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ranulado colorido espalhados na mesa Foto gratuita">
            <a:extLst>
              <a:ext uri="{FF2B5EF4-FFF2-40B4-BE49-F238E27FC236}">
                <a16:creationId xmlns:a16="http://schemas.microsoft.com/office/drawing/2014/main" id="{8352A8F6-47ED-4583-9B9D-09C845CA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4824" l="37700" r="100000">
                        <a14:foregroundMark x1="82109" y1="27796" x2="82109" y2="27796"/>
                        <a14:foregroundMark x1="82109" y1="14377" x2="87220" y2="80192"/>
                        <a14:foregroundMark x1="88658" y1="12620" x2="94569" y2="50000"/>
                        <a14:foregroundMark x1="71725" y1="11502" x2="86102" y2="46166"/>
                        <a14:foregroundMark x1="69808" y1="1917" x2="60383" y2="35304"/>
                        <a14:foregroundMark x1="64377" y1="58946" x2="97764" y2="84824"/>
                        <a14:foregroundMark x1="54313" y1="60863" x2="90735" y2="82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63269" y="1929269"/>
            <a:ext cx="4928731" cy="492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7FCC4D-159B-4BE6-842B-0D1390805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62" l="9632" r="929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5658">
            <a:off x="-969196" y="3499836"/>
            <a:ext cx="3857385" cy="355141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21D54-7D5E-4339-99D0-EA042465D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62" l="9632" r="929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3043">
            <a:off x="8343041" y="339044"/>
            <a:ext cx="2268255" cy="2088337"/>
          </a:xfrm>
          <a:prstGeom prst="rect">
            <a:avLst/>
          </a:prstGeom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A0A8B559-BADE-4903-B49B-D3E7844F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61" b="100000" l="9752" r="94892">
                        <a14:foregroundMark x1="50000" y1="28873" x2="50000" y2="28873"/>
                        <a14:foregroundMark x1="50155" y1="17606" x2="50155" y2="17606"/>
                        <a14:foregroundMark x1="50929" y1="43662" x2="50929" y2="43662"/>
                        <a14:foregroundMark x1="50155" y1="22887" x2="50155" y2="22887"/>
                        <a14:backgroundMark x1="41796" y1="15493" x2="35913" y2="97183"/>
                        <a14:backgroundMark x1="60217" y1="12676" x2="79412" y2="89437"/>
                        <a14:backgroundMark x1="29721" y1="15493" x2="23220" y2="88380"/>
                        <a14:backgroundMark x1="55882" y1="8099" x2="75387" y2="45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148">
            <a:off x="-564154" y="766630"/>
            <a:ext cx="4940480" cy="21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m relacionada">
            <a:extLst>
              <a:ext uri="{FF2B5EF4-FFF2-40B4-BE49-F238E27FC236}">
                <a16:creationId xmlns:a16="http://schemas.microsoft.com/office/drawing/2014/main" id="{867F2B26-94A4-4644-B9DB-96A749CD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61" b="100000" l="9752" r="94892">
                        <a14:foregroundMark x1="50000" y1="28873" x2="50000" y2="28873"/>
                        <a14:foregroundMark x1="50155" y1="17606" x2="50155" y2="17606"/>
                        <a14:foregroundMark x1="50929" y1="43662" x2="50929" y2="43662"/>
                        <a14:foregroundMark x1="50155" y1="22887" x2="50155" y2="22887"/>
                        <a14:backgroundMark x1="41796" y1="15493" x2="35913" y2="97183"/>
                        <a14:backgroundMark x1="60217" y1="12676" x2="79412" y2="89437"/>
                        <a14:backgroundMark x1="29721" y1="15493" x2="23220" y2="88380"/>
                        <a14:backgroundMark x1="55882" y1="8099" x2="75387" y2="45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0932">
            <a:off x="8116642" y="4062837"/>
            <a:ext cx="7019759" cy="308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C5E461E-A995-4DDC-AD33-C5079D1FDF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6" y="-325670"/>
            <a:ext cx="2886075" cy="15811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537C1D9-148B-4572-8489-66B51B6E8179}"/>
              </a:ext>
            </a:extLst>
          </p:cNvPr>
          <p:cNvSpPr txBox="1"/>
          <p:nvPr/>
        </p:nvSpPr>
        <p:spPr>
          <a:xfrm>
            <a:off x="4032434" y="1084543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Cupcake 1.5</a:t>
            </a:r>
            <a:r>
              <a:rPr lang="pt-BR" spc="-150" dirty="0"/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84B083-5002-47FC-80BF-C57FD25B7A58}"/>
              </a:ext>
            </a:extLst>
          </p:cNvPr>
          <p:cNvSpPr txBox="1"/>
          <p:nvPr/>
        </p:nvSpPr>
        <p:spPr>
          <a:xfrm>
            <a:off x="4255338" y="3163667"/>
            <a:ext cx="368059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Primeiro a usar nome de doce;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Widgets</a:t>
            </a: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.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4000" dirty="0">
              <a:solidFill>
                <a:srgbClr val="205A59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4000" dirty="0">
              <a:solidFill>
                <a:srgbClr val="205A59"/>
              </a:solidFill>
              <a:latin typeface="Tw Cen MT Condensed Extra Bold" panose="020B0803020202020204" pitchFamily="34" charset="0"/>
            </a:endParaRPr>
          </a:p>
          <a:p>
            <a:pPr>
              <a:buClr>
                <a:srgbClr val="00B050"/>
              </a:buClr>
              <a:buSzPct val="100000"/>
            </a:pPr>
            <a:endParaRPr lang="pt-BR" sz="4000" dirty="0">
              <a:solidFill>
                <a:srgbClr val="205A59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757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2E39C">
                <a:lumMod val="97000"/>
                <a:lumOff val="3000"/>
              </a:srgbClr>
            </a:gs>
            <a:gs pos="55000">
              <a:schemeClr val="bg1">
                <a:alpha val="82000"/>
              </a:schemeClr>
            </a:gs>
            <a:gs pos="55000">
              <a:srgbClr val="A4C739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3BA93F-719A-4360-AE57-E5BF56E2E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1" y="-496607"/>
            <a:ext cx="2886075" cy="15811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489F0D1-BA06-46DB-967A-D710D72DFF3B}"/>
              </a:ext>
            </a:extLst>
          </p:cNvPr>
          <p:cNvSpPr txBox="1"/>
          <p:nvPr/>
        </p:nvSpPr>
        <p:spPr>
          <a:xfrm>
            <a:off x="3857296" y="1084543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Donut</a:t>
            </a:r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1.6</a:t>
            </a:r>
            <a:r>
              <a:rPr lang="pt-BR" spc="-150" dirty="0"/>
              <a:t> </a:t>
            </a:r>
          </a:p>
        </p:txBody>
      </p:sp>
      <p:sp>
        <p:nvSpPr>
          <p:cNvPr id="5" name="Retângulo 4"/>
          <p:cNvSpPr/>
          <p:nvPr/>
        </p:nvSpPr>
        <p:spPr>
          <a:xfrm>
            <a:off x="4172607" y="3242406"/>
            <a:ext cx="4477407" cy="1827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Introduziu a caixa de pesquisa rápida.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E7AB8C-D751-4DF9-AC14-212691E09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8460" y="-1434662"/>
            <a:ext cx="14716959" cy="82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7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AAE82"/>
            </a:gs>
            <a:gs pos="55000">
              <a:schemeClr val="bg1">
                <a:alpha val="82000"/>
              </a:schemeClr>
            </a:gs>
            <a:gs pos="55000">
              <a:srgbClr val="C57944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>
            <a:extLst>
              <a:ext uri="{FF2B5EF4-FFF2-40B4-BE49-F238E27FC236}">
                <a16:creationId xmlns:a16="http://schemas.microsoft.com/office/drawing/2014/main" id="{B7BC36EE-4CC6-4370-8C1B-4A3B480A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487" y="0"/>
            <a:ext cx="13054321" cy="73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D58928-A098-4224-A62C-ECE4DF152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36" y="-325670"/>
            <a:ext cx="2886075" cy="15811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C5503F2-8B5D-46F3-AF82-48DF3A683B2E}"/>
              </a:ext>
            </a:extLst>
          </p:cNvPr>
          <p:cNvSpPr txBox="1"/>
          <p:nvPr/>
        </p:nvSpPr>
        <p:spPr>
          <a:xfrm>
            <a:off x="4051972" y="1255480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Eclair</a:t>
            </a:r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2.0</a:t>
            </a:r>
            <a:r>
              <a:rPr lang="pt-BR" spc="-150" dirty="0"/>
              <a:t> </a:t>
            </a:r>
          </a:p>
        </p:txBody>
      </p:sp>
      <p:sp>
        <p:nvSpPr>
          <p:cNvPr id="3" name="Retângulo 2"/>
          <p:cNvSpPr/>
          <p:nvPr/>
        </p:nvSpPr>
        <p:spPr>
          <a:xfrm>
            <a:off x="3072688" y="3208283"/>
            <a:ext cx="6435969" cy="1827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Navegação pelo Google </a:t>
            </a:r>
            <a:r>
              <a:rPr lang="pt-BR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Maps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Reconhecimento de falas.</a:t>
            </a:r>
          </a:p>
        </p:txBody>
      </p:sp>
    </p:spTree>
    <p:extLst>
      <p:ext uri="{BB962C8B-B14F-4D97-AF65-F5344CB8AC3E}">
        <p14:creationId xmlns:p14="http://schemas.microsoft.com/office/powerpoint/2010/main" val="14020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879D1"/>
            </a:gs>
            <a:gs pos="55000">
              <a:schemeClr val="bg1">
                <a:alpha val="82000"/>
              </a:schemeClr>
            </a:gs>
            <a:gs pos="55000">
              <a:srgbClr val="8438A2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4727B22-B973-455B-8238-AE4D562FD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1954" y="257342"/>
            <a:ext cx="11714165" cy="660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3B5B1B-5BD2-4542-BEFD-DCB005D2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2" y="-362607"/>
            <a:ext cx="2886075" cy="15811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EEB484-7B07-4E77-AE39-94ADDE7B0B6A}"/>
              </a:ext>
            </a:extLst>
          </p:cNvPr>
          <p:cNvSpPr txBox="1"/>
          <p:nvPr/>
        </p:nvSpPr>
        <p:spPr>
          <a:xfrm>
            <a:off x="4079730" y="1218543"/>
            <a:ext cx="4477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Froyo</a:t>
            </a:r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2.2</a:t>
            </a:r>
            <a:r>
              <a:rPr lang="pt-BR" spc="-150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E30E52-A75F-43D9-B359-AA751F5D2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0" b="95050" l="9220" r="89362">
                        <a14:foregroundMark x1="39007" y1="11551" x2="39007" y2="11551"/>
                        <a14:foregroundMark x1="39007" y1="10891" x2="35461" y2="10891"/>
                        <a14:foregroundMark x1="51773" y1="11881" x2="51773" y2="11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18900">
            <a:off x="911940" y="283336"/>
            <a:ext cx="1343025" cy="28860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B0006A-1405-4F0A-A159-64C80A557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24" b="89524" l="3343" r="89970">
                        <a14:foregroundMark x1="8815" y1="45714" x2="8815" y2="4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89438">
            <a:off x="375775" y="4945316"/>
            <a:ext cx="3133725" cy="100012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050285" y="3678814"/>
            <a:ext cx="4091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Comando de voz.</a:t>
            </a:r>
          </a:p>
        </p:txBody>
      </p:sp>
    </p:spTree>
    <p:extLst>
      <p:ext uri="{BB962C8B-B14F-4D97-AF65-F5344CB8AC3E}">
        <p14:creationId xmlns:p14="http://schemas.microsoft.com/office/powerpoint/2010/main" val="131922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8A2C3"/>
            </a:gs>
            <a:gs pos="55000">
              <a:schemeClr val="bg1">
                <a:alpha val="82000"/>
              </a:schemeClr>
            </a:gs>
            <a:gs pos="55000">
              <a:srgbClr val="F474A5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>
            <a:extLst>
              <a:ext uri="{FF2B5EF4-FFF2-40B4-BE49-F238E27FC236}">
                <a16:creationId xmlns:a16="http://schemas.microsoft.com/office/drawing/2014/main" id="{97546C6C-B50C-474F-A578-373C6A27D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6" b="94801" l="9961" r="95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835787" y="1779519"/>
            <a:ext cx="10073676" cy="56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AAE2FEFC-A739-4492-B5FF-C6076FDF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9" b="89948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214" y="1847349"/>
            <a:ext cx="9953298" cy="56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084D02-0D5F-4058-8830-94D81419E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57" y="-166031"/>
            <a:ext cx="2097606" cy="171035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F2CEC9C-AF09-46E7-9043-A02D92433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32" y="-324083"/>
            <a:ext cx="2886075" cy="15811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E6406D8-61A7-4544-8D66-5E71FD55DC99}"/>
              </a:ext>
            </a:extLst>
          </p:cNvPr>
          <p:cNvSpPr txBox="1"/>
          <p:nvPr/>
        </p:nvSpPr>
        <p:spPr>
          <a:xfrm>
            <a:off x="3553355" y="1136847"/>
            <a:ext cx="5631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spc="-150" dirty="0" err="1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Gingerbread</a:t>
            </a:r>
            <a:r>
              <a:rPr lang="pt-BR" sz="6000" b="1" spc="-150" dirty="0">
                <a:solidFill>
                  <a:srgbClr val="3E3A3B"/>
                </a:solidFill>
                <a:latin typeface="Segoe UI Light" panose="020B0502040204020203" pitchFamily="34" charset="0"/>
                <a:ea typeface="Malgun Gothic Semilight" panose="020B0502040204020203" pitchFamily="34" charset="-128"/>
                <a:cs typeface="Segoe UI Light" panose="020B0502040204020203" pitchFamily="34" charset="0"/>
              </a:rPr>
              <a:t> 2.3</a:t>
            </a:r>
            <a:r>
              <a:rPr lang="pt-BR" spc="-15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3313438" y="3029294"/>
            <a:ext cx="5565123" cy="2750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Gerenciamento de bateria;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Sensores de movimento;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Suporte a câmera frontal.</a:t>
            </a:r>
          </a:p>
        </p:txBody>
      </p:sp>
    </p:spTree>
    <p:extLst>
      <p:ext uri="{BB962C8B-B14F-4D97-AF65-F5344CB8AC3E}">
        <p14:creationId xmlns:p14="http://schemas.microsoft.com/office/powerpoint/2010/main" val="32560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406</Words>
  <Application>Microsoft Office PowerPoint</Application>
  <PresentationFormat>Widescreen</PresentationFormat>
  <Paragraphs>141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0" baseType="lpstr">
      <vt:lpstr>Malgun Gothic Semilight</vt:lpstr>
      <vt:lpstr>Arial</vt:lpstr>
      <vt:lpstr>Calibri</vt:lpstr>
      <vt:lpstr>Calibri Light</vt:lpstr>
      <vt:lpstr>Segoe UI Light</vt:lpstr>
      <vt:lpstr>Source Sans Pro Black</vt:lpstr>
      <vt:lpstr>Times New Roman</vt:lpstr>
      <vt:lpstr>Tw Cen MT Condensed Extra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Carolina Silva de Araujo</dc:creator>
  <cp:lastModifiedBy>Usuário do Windows</cp:lastModifiedBy>
  <cp:revision>123</cp:revision>
  <dcterms:created xsi:type="dcterms:W3CDTF">2019-05-30T22:23:00Z</dcterms:created>
  <dcterms:modified xsi:type="dcterms:W3CDTF">2019-06-25T17:17:35Z</dcterms:modified>
</cp:coreProperties>
</file>